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media/image1.jpeg" ContentType="image/jpeg"/>
  <Override PartName="/ppt/notesSlides/notesSlide2.xml" ContentType="application/vnd.openxmlformats-officedocument.presentationml.notesSlide+xml"/>
  <Override PartName="/ppt/media/image2.jpeg" ContentType="image/jpeg"/>
  <Override PartName="/ppt/media/image3.jpeg" ContentType="image/jpeg"/>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584200" rtl="0" fontAlgn="auto" latinLnBrk="0" hangingPunct="0">
      <a:lnSpc>
        <a:spcPct val="100000"/>
      </a:lnSpc>
      <a:spcBef>
        <a:spcPts val="2400"/>
      </a:spcBef>
      <a:spcAft>
        <a:spcPts val="0"/>
      </a:spcAft>
      <a:buClrTx/>
      <a:buSzTx/>
      <a:buFontTx/>
      <a:buNone/>
      <a:tabLst/>
      <a:defRPr b="0" baseline="0" cap="none" i="0" spc="0" strike="noStrike" sz="2000" u="none" kumimoji="0" normalizeH="0">
        <a:ln>
          <a:noFill/>
        </a:ln>
        <a:solidFill>
          <a:srgbClr val="838787"/>
        </a:solidFill>
        <a:effectLst/>
        <a:uFillTx/>
        <a:latin typeface="Avenir Next Medium"/>
        <a:ea typeface="Avenir Next Medium"/>
        <a:cs typeface="Avenir Next Medium"/>
        <a:sym typeface="Avenir Next Medium"/>
      </a:defRPr>
    </a:lvl1pPr>
    <a:lvl2pPr marL="0" marR="0" indent="0" algn="l" defTabSz="584200" rtl="0" fontAlgn="auto" latinLnBrk="0" hangingPunct="0">
      <a:lnSpc>
        <a:spcPct val="100000"/>
      </a:lnSpc>
      <a:spcBef>
        <a:spcPts val="2400"/>
      </a:spcBef>
      <a:spcAft>
        <a:spcPts val="0"/>
      </a:spcAft>
      <a:buClrTx/>
      <a:buSzTx/>
      <a:buFontTx/>
      <a:buNone/>
      <a:tabLst/>
      <a:defRPr b="0" baseline="0" cap="none" i="0" spc="0" strike="noStrike" sz="2000" u="none" kumimoji="0" normalizeH="0">
        <a:ln>
          <a:noFill/>
        </a:ln>
        <a:solidFill>
          <a:srgbClr val="838787"/>
        </a:solidFill>
        <a:effectLst/>
        <a:uFillTx/>
        <a:latin typeface="Avenir Next Medium"/>
        <a:ea typeface="Avenir Next Medium"/>
        <a:cs typeface="Avenir Next Medium"/>
        <a:sym typeface="Avenir Next Medium"/>
      </a:defRPr>
    </a:lvl2pPr>
    <a:lvl3pPr marL="0" marR="0" indent="0" algn="l" defTabSz="584200" rtl="0" fontAlgn="auto" latinLnBrk="0" hangingPunct="0">
      <a:lnSpc>
        <a:spcPct val="100000"/>
      </a:lnSpc>
      <a:spcBef>
        <a:spcPts val="2400"/>
      </a:spcBef>
      <a:spcAft>
        <a:spcPts val="0"/>
      </a:spcAft>
      <a:buClrTx/>
      <a:buSzTx/>
      <a:buFontTx/>
      <a:buNone/>
      <a:tabLst/>
      <a:defRPr b="0" baseline="0" cap="none" i="0" spc="0" strike="noStrike" sz="2000" u="none" kumimoji="0" normalizeH="0">
        <a:ln>
          <a:noFill/>
        </a:ln>
        <a:solidFill>
          <a:srgbClr val="838787"/>
        </a:solidFill>
        <a:effectLst/>
        <a:uFillTx/>
        <a:latin typeface="Avenir Next Medium"/>
        <a:ea typeface="Avenir Next Medium"/>
        <a:cs typeface="Avenir Next Medium"/>
        <a:sym typeface="Avenir Next Medium"/>
      </a:defRPr>
    </a:lvl3pPr>
    <a:lvl4pPr marL="0" marR="0" indent="0" algn="l" defTabSz="584200" rtl="0" fontAlgn="auto" latinLnBrk="0" hangingPunct="0">
      <a:lnSpc>
        <a:spcPct val="100000"/>
      </a:lnSpc>
      <a:spcBef>
        <a:spcPts val="2400"/>
      </a:spcBef>
      <a:spcAft>
        <a:spcPts val="0"/>
      </a:spcAft>
      <a:buClrTx/>
      <a:buSzTx/>
      <a:buFontTx/>
      <a:buNone/>
      <a:tabLst/>
      <a:defRPr b="0" baseline="0" cap="none" i="0" spc="0" strike="noStrike" sz="2000" u="none" kumimoji="0" normalizeH="0">
        <a:ln>
          <a:noFill/>
        </a:ln>
        <a:solidFill>
          <a:srgbClr val="838787"/>
        </a:solidFill>
        <a:effectLst/>
        <a:uFillTx/>
        <a:latin typeface="Avenir Next Medium"/>
        <a:ea typeface="Avenir Next Medium"/>
        <a:cs typeface="Avenir Next Medium"/>
        <a:sym typeface="Avenir Next Medium"/>
      </a:defRPr>
    </a:lvl4pPr>
    <a:lvl5pPr marL="0" marR="0" indent="0" algn="l" defTabSz="584200" rtl="0" fontAlgn="auto" latinLnBrk="0" hangingPunct="0">
      <a:lnSpc>
        <a:spcPct val="100000"/>
      </a:lnSpc>
      <a:spcBef>
        <a:spcPts val="2400"/>
      </a:spcBef>
      <a:spcAft>
        <a:spcPts val="0"/>
      </a:spcAft>
      <a:buClrTx/>
      <a:buSzTx/>
      <a:buFontTx/>
      <a:buNone/>
      <a:tabLst/>
      <a:defRPr b="0" baseline="0" cap="none" i="0" spc="0" strike="noStrike" sz="2000" u="none" kumimoji="0" normalizeH="0">
        <a:ln>
          <a:noFill/>
        </a:ln>
        <a:solidFill>
          <a:srgbClr val="838787"/>
        </a:solidFill>
        <a:effectLst/>
        <a:uFillTx/>
        <a:latin typeface="Avenir Next Medium"/>
        <a:ea typeface="Avenir Next Medium"/>
        <a:cs typeface="Avenir Next Medium"/>
        <a:sym typeface="Avenir Next Medium"/>
      </a:defRPr>
    </a:lvl5pPr>
    <a:lvl6pPr marL="0" marR="0" indent="0" algn="l" defTabSz="584200" rtl="0" fontAlgn="auto" latinLnBrk="0" hangingPunct="0">
      <a:lnSpc>
        <a:spcPct val="100000"/>
      </a:lnSpc>
      <a:spcBef>
        <a:spcPts val="2400"/>
      </a:spcBef>
      <a:spcAft>
        <a:spcPts val="0"/>
      </a:spcAft>
      <a:buClrTx/>
      <a:buSzTx/>
      <a:buFontTx/>
      <a:buNone/>
      <a:tabLst/>
      <a:defRPr b="0" baseline="0" cap="none" i="0" spc="0" strike="noStrike" sz="2000" u="none" kumimoji="0" normalizeH="0">
        <a:ln>
          <a:noFill/>
        </a:ln>
        <a:solidFill>
          <a:srgbClr val="838787"/>
        </a:solidFill>
        <a:effectLst/>
        <a:uFillTx/>
        <a:latin typeface="Avenir Next Medium"/>
        <a:ea typeface="Avenir Next Medium"/>
        <a:cs typeface="Avenir Next Medium"/>
        <a:sym typeface="Avenir Next Medium"/>
      </a:defRPr>
    </a:lvl6pPr>
    <a:lvl7pPr marL="0" marR="0" indent="0" algn="l" defTabSz="584200" rtl="0" fontAlgn="auto" latinLnBrk="0" hangingPunct="0">
      <a:lnSpc>
        <a:spcPct val="100000"/>
      </a:lnSpc>
      <a:spcBef>
        <a:spcPts val="2400"/>
      </a:spcBef>
      <a:spcAft>
        <a:spcPts val="0"/>
      </a:spcAft>
      <a:buClrTx/>
      <a:buSzTx/>
      <a:buFontTx/>
      <a:buNone/>
      <a:tabLst/>
      <a:defRPr b="0" baseline="0" cap="none" i="0" spc="0" strike="noStrike" sz="2000" u="none" kumimoji="0" normalizeH="0">
        <a:ln>
          <a:noFill/>
        </a:ln>
        <a:solidFill>
          <a:srgbClr val="838787"/>
        </a:solidFill>
        <a:effectLst/>
        <a:uFillTx/>
        <a:latin typeface="Avenir Next Medium"/>
        <a:ea typeface="Avenir Next Medium"/>
        <a:cs typeface="Avenir Next Medium"/>
        <a:sym typeface="Avenir Next Medium"/>
      </a:defRPr>
    </a:lvl7pPr>
    <a:lvl8pPr marL="0" marR="0" indent="0" algn="l" defTabSz="584200" rtl="0" fontAlgn="auto" latinLnBrk="0" hangingPunct="0">
      <a:lnSpc>
        <a:spcPct val="100000"/>
      </a:lnSpc>
      <a:spcBef>
        <a:spcPts val="2400"/>
      </a:spcBef>
      <a:spcAft>
        <a:spcPts val="0"/>
      </a:spcAft>
      <a:buClrTx/>
      <a:buSzTx/>
      <a:buFontTx/>
      <a:buNone/>
      <a:tabLst/>
      <a:defRPr b="0" baseline="0" cap="none" i="0" spc="0" strike="noStrike" sz="2000" u="none" kumimoji="0" normalizeH="0">
        <a:ln>
          <a:noFill/>
        </a:ln>
        <a:solidFill>
          <a:srgbClr val="838787"/>
        </a:solidFill>
        <a:effectLst/>
        <a:uFillTx/>
        <a:latin typeface="Avenir Next Medium"/>
        <a:ea typeface="Avenir Next Medium"/>
        <a:cs typeface="Avenir Next Medium"/>
        <a:sym typeface="Avenir Next Medium"/>
      </a:defRPr>
    </a:lvl8pPr>
    <a:lvl9pPr marL="0" marR="0" indent="0" algn="l" defTabSz="584200" rtl="0" fontAlgn="auto" latinLnBrk="0" hangingPunct="0">
      <a:lnSpc>
        <a:spcPct val="100000"/>
      </a:lnSpc>
      <a:spcBef>
        <a:spcPts val="2400"/>
      </a:spcBef>
      <a:spcAft>
        <a:spcPts val="0"/>
      </a:spcAft>
      <a:buClrTx/>
      <a:buSzTx/>
      <a:buFontTx/>
      <a:buNone/>
      <a:tabLst/>
      <a:defRPr b="0" baseline="0" cap="none" i="0" spc="0" strike="noStrike" sz="2000" u="none" kumimoji="0" normalizeH="0">
        <a:ln>
          <a:noFill/>
        </a:ln>
        <a:solidFill>
          <a:srgbClr val="838787"/>
        </a:solidFill>
        <a:effectLst/>
        <a:uFillTx/>
        <a:latin typeface="Avenir Next Medium"/>
        <a:ea typeface="Avenir Next Medium"/>
        <a:cs typeface="Avenir Next Medium"/>
        <a:sym typeface="Avenir Next Medium"/>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file>

<file path=ppt/presProps.xml><?xml version="1.0" encoding="utf-8"?>
<p:presentationPr xmlns:a="http://schemas.openxmlformats.org/drawingml/2006/main" xmlns:r="http://schemas.openxmlformats.org/officeDocument/2006/relationships" xmlns:p="http://schemas.openxmlformats.org/presentationml/2006/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Avenir Next Medium"/>
          <a:ea typeface="Avenir Next Medium"/>
          <a:cs typeface="Avenir Next Medium"/>
        </a:font>
        <a:schemeClr val="accent1"/>
      </a:tcTxStyle>
      <a:tcStyle>
        <a:tcBdr>
          <a:left>
            <a:ln w="12700" cap="flat">
              <a:noFill/>
              <a:miter lim="400000"/>
            </a:ln>
          </a:left>
          <a:right>
            <a:ln w="12700" cap="flat">
              <a:noFill/>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wholeTbl>
    <a:band2H>
      <a:tcTxStyle b="def" i="def"/>
      <a:tcStyle>
        <a:tcBdr/>
        <a:fill>
          <a:solidFill>
            <a:schemeClr val="accent1">
              <a:hueOff val="178262"/>
              <a:satOff val="-8651"/>
              <a:lumOff val="-7254"/>
              <a:alpha val="29000"/>
            </a:schemeClr>
          </a:solidFill>
        </a:fill>
      </a:tcStyle>
    </a:band2H>
    <a:firstCol>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firstCol>
    <a:lastRow>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63500" cap="flat">
              <a:solidFill>
                <a:srgbClr val="5F6568"/>
              </a:solidFill>
              <a:prstDash val="solid"/>
              <a:miter lim="400000"/>
            </a:ln>
          </a:top>
          <a:bottom>
            <a:ln w="12700" cap="flat">
              <a:noFill/>
              <a:miter lim="400000"/>
            </a:ln>
          </a:bottom>
          <a:insideH>
            <a:ln w="25400" cap="flat">
              <a:solidFill>
                <a:srgbClr val="5F6568"/>
              </a:solidFill>
              <a:prstDash val="solid"/>
              <a:miter lim="400000"/>
            </a:ln>
          </a:insideH>
          <a:insideV>
            <a:ln w="12700" cap="flat">
              <a:noFill/>
              <a:miter lim="400000"/>
            </a:ln>
          </a:insideV>
        </a:tcBdr>
        <a:fill>
          <a:noFill/>
        </a:fill>
      </a:tcStyle>
    </a:lastRow>
    <a:firstRow>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12700" cap="flat">
              <a:noFill/>
              <a:miter lim="400000"/>
            </a:ln>
          </a:top>
          <a:bottom>
            <a:ln w="635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firstRow>
  </a:tblStyle>
  <a:tblStyle styleId="{C7B018BB-80A7-4F77-B60F-C8B233D01FF8}" styleName="">
    <a:tblBg/>
    <a:wholeTbl>
      <a:tcTxStyle b="off" i="off">
        <a:font>
          <a:latin typeface="Avenir Next Medium"/>
          <a:ea typeface="Avenir Next Medium"/>
          <a:cs typeface="Avenir Next Medium"/>
        </a:font>
        <a:srgbClr val="838787"/>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wholeTbl>
    <a:band2H>
      <a:tcTxStyle b="def" i="def"/>
      <a:tcStyle>
        <a:tcBdr/>
        <a:fill>
          <a:solidFill>
            <a:schemeClr val="accent6">
              <a:alpha val="25000"/>
            </a:schemeClr>
          </a:solidFill>
        </a:fill>
      </a:tcStyle>
    </a:band2H>
    <a:firstCol>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A01D73"/>
          </a:solidFill>
        </a:fill>
      </a:tcStyle>
    </a:firstCol>
    <a:la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781873"/>
          </a:solidFill>
        </a:fill>
      </a:tcStyle>
    </a:lastRow>
    <a:fir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781873"/>
          </a:solidFill>
        </a:fill>
      </a:tcStyle>
    </a:firstRow>
  </a:tblStyle>
  <a:tblStyle styleId="{EEE7283C-3CF3-47DC-8721-378D4A62B228}" styleName="">
    <a:tblBg/>
    <a:wholeTbl>
      <a:tcTxStyle b="off" i="off">
        <a:font>
          <a:latin typeface="Avenir Next Medium"/>
          <a:ea typeface="Avenir Next Medium"/>
          <a:cs typeface="Avenir Next Medium"/>
        </a:font>
        <a:srgbClr val="838787"/>
      </a:tcTxStyle>
      <a:tcStyle>
        <a:tcBdr>
          <a:left>
            <a:ln w="12700" cap="flat">
              <a:noFill/>
              <a:miter lim="400000"/>
            </a:ln>
          </a:left>
          <a:right>
            <a:ln w="12700" cap="flat">
              <a:noFill/>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wholeTbl>
    <a:band2H>
      <a:tcTxStyle b="def" i="def"/>
      <a:tcStyle>
        <a:tcBdr/>
        <a:fill>
          <a:solidFill>
            <a:srgbClr val="DCDEE0">
              <a:alpha val="18000"/>
            </a:srgbClr>
          </a:solidFill>
        </a:fill>
      </a:tcStyle>
    </a:band2H>
    <a:firstCol>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firstCol>
    <a:la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5F6568"/>
              </a:solidFill>
              <a:prstDash val="solid"/>
              <a:miter lim="400000"/>
            </a:ln>
          </a:insideH>
          <a:insideV>
            <a:ln w="12700" cap="flat">
              <a:noFill/>
              <a:miter lim="400000"/>
            </a:ln>
          </a:insideV>
        </a:tcBdr>
        <a:fill>
          <a:solidFill>
            <a:srgbClr val="838787"/>
          </a:solidFill>
        </a:fill>
      </a:tcStyle>
    </a:lastRow>
    <a:fir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5F6568"/>
              </a:solidFill>
              <a:prstDash val="solid"/>
              <a:miter lim="400000"/>
            </a:ln>
          </a:insideH>
          <a:insideV>
            <a:ln w="12700" cap="flat">
              <a:noFill/>
              <a:miter lim="400000"/>
            </a:ln>
          </a:insideV>
        </a:tcBdr>
        <a:fill>
          <a:solidFill>
            <a:schemeClr val="accent5">
              <a:hueOff val="-239254"/>
              <a:lumOff val="-1399"/>
            </a:schemeClr>
          </a:solidFill>
        </a:fill>
      </a:tcStyle>
    </a:firstRow>
  </a:tblStyle>
  <a:tblStyle styleId="{CF821DB8-F4EB-4A41-A1BA-3FCAFE7338EE}" styleName="">
    <a:tblBg/>
    <a:wholeTbl>
      <a:tcTxStyle b="off" i="off">
        <a:font>
          <a:latin typeface="Avenir Next Medium"/>
          <a:ea typeface="Avenir Next Medium"/>
          <a:cs typeface="Avenir Next Medium"/>
        </a:font>
        <a:srgbClr val="838787"/>
      </a:tcTxStyle>
      <a:tcStyle>
        <a:tcBdr>
          <a:left>
            <a:ln w="12700" cap="flat">
              <a:noFill/>
              <a:miter lim="400000"/>
            </a:ln>
          </a:left>
          <a:right>
            <a:ln w="12700" cap="flat">
              <a:noFill/>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wholeTbl>
    <a:band2H>
      <a:tcTxStyle b="def" i="def"/>
      <a:tcStyle>
        <a:tcBdr/>
        <a:fill>
          <a:solidFill>
            <a:srgbClr val="D4EB9B">
              <a:alpha val="26000"/>
            </a:srgbClr>
          </a:solidFill>
        </a:fill>
      </a:tcStyle>
    </a:band2H>
    <a:firstCol>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firstCol>
    <a:lastRow>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88900" cap="flat">
              <a:solidFill>
                <a:srgbClr val="5F6568"/>
              </a:solidFill>
              <a:prstDash val="solid"/>
              <a:miter lim="400000"/>
            </a:ln>
          </a:top>
          <a:bottom>
            <a:ln w="12700" cap="flat">
              <a:noFill/>
              <a:miter lim="400000"/>
            </a:ln>
          </a:bottom>
          <a:insideH>
            <a:ln w="25400" cap="flat">
              <a:solidFill>
                <a:srgbClr val="D4EB9B">
                  <a:alpha val="26000"/>
                </a:srgbClr>
              </a:solidFill>
              <a:prstDash val="solid"/>
              <a:miter lim="400000"/>
            </a:ln>
          </a:insideH>
          <a:insideV>
            <a:ln w="12700" cap="flat">
              <a:noFill/>
              <a:miter lim="400000"/>
            </a:ln>
          </a:insideV>
        </a:tcBdr>
        <a:fill>
          <a:noFill/>
        </a:fill>
      </a:tcStyle>
    </a:lastRow>
    <a:fir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noFill/>
              <a:miter lim="400000"/>
            </a:ln>
          </a:top>
          <a:bottom>
            <a:ln w="63500" cap="flat">
              <a:solidFill>
                <a:srgbClr val="5F6568"/>
              </a:solidFill>
              <a:prstDash val="solid"/>
              <a:miter lim="400000"/>
            </a:ln>
          </a:bottom>
          <a:insideH>
            <a:ln w="25400" cap="flat">
              <a:solidFill>
                <a:srgbClr val="D4EB9B">
                  <a:alpha val="26000"/>
                </a:srgbClr>
              </a:solidFill>
              <a:prstDash val="solid"/>
              <a:miter lim="400000"/>
            </a:ln>
          </a:insideH>
          <a:insideV>
            <a:ln w="12700" cap="flat">
              <a:noFill/>
              <a:miter lim="400000"/>
            </a:ln>
          </a:insideV>
        </a:tcBdr>
        <a:fill>
          <a:solidFill>
            <a:srgbClr val="147882"/>
          </a:solidFill>
        </a:fill>
      </a:tcStyle>
    </a:firstRow>
  </a:tblStyle>
  <a:tblStyle styleId="{33BA23B1-9221-436E-865A-0063620EA4FD}" styleName="">
    <a:tblBg/>
    <a:wholeTbl>
      <a:tcTxStyle b="off" i="off">
        <a:font>
          <a:latin typeface="Avenir Next Medium"/>
          <a:ea typeface="Avenir Next Medium"/>
          <a:cs typeface="Avenir Next Medium"/>
        </a:font>
        <a:srgbClr val="FFFFFF"/>
      </a:tcTxStyle>
      <a:tcStyle>
        <a:tcBdr>
          <a:left>
            <a:ln w="12700" cap="flat">
              <a:noFill/>
              <a:miter lim="400000"/>
            </a:ln>
          </a:left>
          <a:right>
            <a:ln w="12700" cap="flat">
              <a:noFill/>
              <a:miter lim="400000"/>
            </a:ln>
          </a:right>
          <a:top>
            <a:ln w="25400" cap="flat">
              <a:solidFill>
                <a:srgbClr val="222222"/>
              </a:solidFill>
              <a:prstDash val="solid"/>
              <a:miter lim="400000"/>
            </a:ln>
          </a:top>
          <a:bottom>
            <a:ln w="25400" cap="flat">
              <a:solidFill>
                <a:srgbClr val="222222"/>
              </a:solidFill>
              <a:prstDash val="solid"/>
              <a:miter lim="400000"/>
            </a:ln>
          </a:bottom>
          <a:insideH>
            <a:ln w="25400" cap="flat">
              <a:solidFill>
                <a:srgbClr val="222222"/>
              </a:solidFill>
              <a:prstDash val="solid"/>
              <a:miter lim="400000"/>
            </a:ln>
          </a:insideH>
          <a:insideV>
            <a:ln w="12700" cap="flat">
              <a:noFill/>
              <a:miter lim="400000"/>
            </a:ln>
          </a:insideV>
        </a:tcBdr>
        <a:fill>
          <a:solidFill>
            <a:srgbClr val="838787">
              <a:alpha val="75000"/>
            </a:srgbClr>
          </a:solidFill>
        </a:fill>
      </a:tcStyle>
    </a:wholeTbl>
    <a:band2H>
      <a:tcTxStyle b="def" i="def"/>
      <a:tcStyle>
        <a:tcBdr/>
        <a:fill>
          <a:solidFill>
            <a:srgbClr val="686A6A">
              <a:alpha val="85000"/>
            </a:srgbClr>
          </a:solidFill>
        </a:fill>
      </a:tcStyle>
    </a:band2H>
    <a:firstCol>
      <a:tcTxStyle b="on" i="off">
        <a:font>
          <a:latin typeface="Avenir Next Demi Bold"/>
          <a:ea typeface="Avenir Next Demi Bold"/>
          <a:cs typeface="Avenir Next Demi Bold"/>
        </a:font>
        <a:srgbClr val="222222"/>
      </a:tcTxStyle>
      <a:tcStyle>
        <a:tcBdr>
          <a:left>
            <a:ln w="12700" cap="flat">
              <a:noFill/>
              <a:miter lim="400000"/>
            </a:ln>
          </a:left>
          <a:right>
            <a:ln w="63500" cap="flat">
              <a:solidFill>
                <a:srgbClr val="222222"/>
              </a:solidFill>
              <a:prstDash val="solid"/>
              <a:miter lim="400000"/>
            </a:ln>
          </a:right>
          <a:top>
            <a:ln w="25400" cap="flat">
              <a:solidFill>
                <a:srgbClr val="222222"/>
              </a:solidFill>
              <a:prstDash val="solid"/>
              <a:miter lim="400000"/>
            </a:ln>
          </a:top>
          <a:bottom>
            <a:ln w="25400" cap="flat">
              <a:solidFill>
                <a:srgbClr val="222222"/>
              </a:solidFill>
              <a:prstDash val="solid"/>
              <a:miter lim="400000"/>
            </a:ln>
          </a:bottom>
          <a:insideH>
            <a:ln w="25400" cap="flat">
              <a:solidFill>
                <a:srgbClr val="222222"/>
              </a:solidFill>
              <a:prstDash val="solid"/>
              <a:miter lim="400000"/>
            </a:ln>
          </a:insideH>
          <a:insideV>
            <a:ln w="12700" cap="flat">
              <a:noFill/>
              <a:miter lim="400000"/>
            </a:ln>
          </a:insideV>
        </a:tcBdr>
        <a:fill>
          <a:solidFill>
            <a:srgbClr val="686A6A">
              <a:alpha val="85000"/>
            </a:srgbClr>
          </a:solidFill>
        </a:fill>
      </a:tcStyle>
    </a:firstCol>
    <a:lastRow>
      <a:tcTxStyle b="on" i="off">
        <a:font>
          <a:latin typeface="Avenir Next Demi Bold"/>
          <a:ea typeface="Avenir Next Demi Bold"/>
          <a:cs typeface="Avenir Next Demi Bold"/>
        </a:font>
        <a:srgbClr val="3D3D3D"/>
      </a:tcTxStyle>
      <a:tcStyle>
        <a:tcBdr>
          <a:left>
            <a:ln w="12700" cap="flat">
              <a:noFill/>
              <a:miter lim="400000"/>
            </a:ln>
          </a:left>
          <a:right>
            <a:ln w="12700" cap="flat">
              <a:noFill/>
              <a:miter lim="400000"/>
            </a:ln>
          </a:right>
          <a:top>
            <a:ln w="63500" cap="flat">
              <a:solidFill>
                <a:srgbClr val="222222"/>
              </a:solidFill>
              <a:prstDash val="solid"/>
              <a:miter lim="400000"/>
            </a:ln>
          </a:top>
          <a:bottom>
            <a:ln w="12700" cap="flat">
              <a:noFill/>
              <a:miter lim="400000"/>
            </a:ln>
          </a:bottom>
          <a:insideH>
            <a:ln w="25400" cap="flat">
              <a:solidFill>
                <a:srgbClr val="222222"/>
              </a:solidFill>
              <a:prstDash val="solid"/>
              <a:miter lim="400000"/>
            </a:ln>
          </a:insideH>
          <a:insideV>
            <a:ln w="12700" cap="flat">
              <a:noFill/>
              <a:miter lim="400000"/>
            </a:ln>
          </a:insideV>
        </a:tcBdr>
        <a:fill>
          <a:solidFill>
            <a:srgbClr val="838787"/>
          </a:solidFill>
        </a:fill>
      </a:tcStyle>
    </a:lastRow>
    <a:firstRow>
      <a:tcTxStyle b="on" i="off">
        <a:font>
          <a:latin typeface="Avenir Next Demi Bold"/>
          <a:ea typeface="Avenir Next Demi Bold"/>
          <a:cs typeface="Avenir Next Demi Bold"/>
        </a:font>
        <a:srgbClr val="3D3D3D"/>
      </a:tcTxStyle>
      <a:tcStyle>
        <a:tcBdr>
          <a:left>
            <a:ln w="12700" cap="flat">
              <a:noFill/>
              <a:miter lim="400000"/>
            </a:ln>
          </a:left>
          <a:right>
            <a:ln w="12700" cap="flat">
              <a:noFill/>
              <a:miter lim="400000"/>
            </a:ln>
          </a:right>
          <a:top>
            <a:ln w="12700" cap="flat">
              <a:noFill/>
              <a:miter lim="400000"/>
            </a:ln>
          </a:top>
          <a:bottom>
            <a:ln w="63500" cap="flat">
              <a:solidFill>
                <a:srgbClr val="222222"/>
              </a:solidFill>
              <a:prstDash val="solid"/>
              <a:miter lim="400000"/>
            </a:ln>
          </a:bottom>
          <a:insideH>
            <a:ln w="25400" cap="flat">
              <a:solidFill>
                <a:srgbClr val="222222"/>
              </a:solidFill>
              <a:prstDash val="solid"/>
              <a:miter lim="400000"/>
            </a:ln>
          </a:insideH>
          <a:insideV>
            <a:ln w="12700" cap="flat">
              <a:noFill/>
              <a:miter lim="400000"/>
            </a:ln>
          </a:insideV>
        </a:tcBdr>
        <a:fill>
          <a:solidFill>
            <a:srgbClr val="838787"/>
          </a:solidFill>
        </a:fill>
      </a:tcStyle>
    </a:firstRow>
  </a:tblStyle>
  <a:tblStyle styleId="{2708684C-4D16-4618-839F-0558EEFCDFE6}" styleName="">
    <a:tblBg/>
    <a:wholeTbl>
      <a:tcTxStyle b="off" i="off">
        <a:font>
          <a:latin typeface="Avenir Next Medium"/>
          <a:ea typeface="Avenir Next Medium"/>
          <a:cs typeface="Avenir Next Medium"/>
        </a:font>
        <a:srgbClr val="838787"/>
      </a:tcTxStyle>
      <a:tcStyle>
        <a:tcBdr>
          <a:left>
            <a:ln w="25400" cap="flat">
              <a:solidFill>
                <a:srgbClr val="5F6568"/>
              </a:solidFill>
              <a:prstDash val="solid"/>
              <a:miter lim="400000"/>
            </a:ln>
          </a:left>
          <a:right>
            <a:ln w="25400" cap="flat">
              <a:solidFill>
                <a:srgbClr val="5F6568"/>
              </a:solidFill>
              <a:prstDash val="solid"/>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25400" cap="flat">
              <a:solidFill>
                <a:srgbClr val="5F6568"/>
              </a:solidFill>
              <a:prstDash val="solid"/>
              <a:miter lim="400000"/>
            </a:ln>
          </a:insideV>
        </a:tcBdr>
        <a:fill>
          <a:noFill/>
        </a:fill>
      </a:tcStyle>
    </a:wholeTbl>
    <a:band2H>
      <a:tcTxStyle b="def" i="def"/>
      <a:tcStyle>
        <a:tcBdr/>
        <a:fill>
          <a:solidFill>
            <a:srgbClr val="DCDEE0">
              <a:alpha val="18000"/>
            </a:srgbClr>
          </a:solidFill>
        </a:fill>
      </a:tcStyle>
    </a:band2H>
    <a:firstCol>
      <a:tcTxStyle b="on" i="off">
        <a:font>
          <a:latin typeface="Avenir Next Demi Bold"/>
          <a:ea typeface="Avenir Next Demi Bold"/>
          <a:cs typeface="Avenir Next Demi Bold"/>
        </a:font>
        <a:srgbClr val="A6AAA9"/>
      </a:tcTxStyle>
      <a:tcStyle>
        <a:tcBdr>
          <a:left>
            <a:ln w="12700" cap="flat">
              <a:noFill/>
              <a:miter lim="400000"/>
            </a:ln>
          </a:left>
          <a:right>
            <a:ln w="63500" cap="flat">
              <a:solidFill>
                <a:srgbClr val="5F6568"/>
              </a:solidFill>
              <a:prstDash val="solid"/>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25400" cap="flat">
              <a:solidFill>
                <a:srgbClr val="5F6568"/>
              </a:solidFill>
              <a:prstDash val="solid"/>
              <a:miter lim="400000"/>
            </a:ln>
          </a:insideV>
        </a:tcBdr>
        <a:fill>
          <a:noFill/>
        </a:fill>
      </a:tcStyle>
    </a:firstCol>
    <a:lastRow>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63500" cap="flat">
              <a:solidFill>
                <a:srgbClr val="5F6568"/>
              </a:solidFill>
              <a:prstDash val="solid"/>
              <a:miter lim="400000"/>
            </a:ln>
          </a:top>
          <a:bottom>
            <a:ln w="12700" cap="flat">
              <a:noFill/>
              <a:miter lim="400000"/>
            </a:ln>
          </a:bottom>
          <a:insideH>
            <a:ln w="25400" cap="flat">
              <a:solidFill>
                <a:srgbClr val="5F6568"/>
              </a:solidFill>
              <a:prstDash val="solid"/>
              <a:miter lim="400000"/>
            </a:ln>
          </a:insideH>
          <a:insideV>
            <a:ln w="12700" cap="flat">
              <a:noFill/>
              <a:miter lim="400000"/>
            </a:ln>
          </a:insideV>
        </a:tcBdr>
        <a:fill>
          <a:noFill/>
        </a:fill>
      </a:tcStyle>
    </a:lastRow>
    <a:firstRow>
      <a:tcTxStyle b="on" i="off">
        <a:font>
          <a:latin typeface="Avenir Next Demi Bold"/>
          <a:ea typeface="Avenir Next Demi Bold"/>
          <a:cs typeface="Avenir Next Demi Bold"/>
        </a:font>
        <a:srgbClr val="A6AAA9"/>
      </a:tcTxStyle>
      <a:tcStyle>
        <a:tcBdr>
          <a:left>
            <a:ln w="25400" cap="flat">
              <a:solidFill>
                <a:srgbClr val="5F6568"/>
              </a:solidFill>
              <a:prstDash val="solid"/>
              <a:miter lim="400000"/>
            </a:ln>
          </a:left>
          <a:right>
            <a:ln w="25400" cap="flat">
              <a:solidFill>
                <a:srgbClr val="5F6568"/>
              </a:solidFill>
              <a:prstDash val="solid"/>
              <a:miter lim="400000"/>
            </a:ln>
          </a:right>
          <a:top>
            <a:ln w="12700" cap="flat">
              <a:noFill/>
              <a:miter lim="400000"/>
            </a:ln>
          </a:top>
          <a:bottom>
            <a:ln w="63500" cap="flat">
              <a:solidFill>
                <a:srgbClr val="5F6568"/>
              </a:solidFill>
              <a:prstDash val="solid"/>
              <a:miter lim="400000"/>
            </a:ln>
          </a:bottom>
          <a:insideH>
            <a:ln w="25400" cap="flat">
              <a:solidFill>
                <a:srgbClr val="5F6568"/>
              </a:solidFill>
              <a:prstDash val="solid"/>
              <a:miter lim="400000"/>
            </a:ln>
          </a:insideH>
          <a:insideV>
            <a:ln w="25400" cap="flat">
              <a:solidFill>
                <a:srgbClr val="5F6568"/>
              </a:solidFill>
              <a:prstDash val="solid"/>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Shape 163"/>
          <p:cNvSpPr/>
          <p:nvPr>
            <p:ph type="sldImg"/>
          </p:nvPr>
        </p:nvSpPr>
        <p:spPr>
          <a:xfrm>
            <a:off x="1143000" y="685800"/>
            <a:ext cx="4572000" cy="3429000"/>
          </a:xfrm>
          <a:prstGeom prst="rect">
            <a:avLst/>
          </a:prstGeom>
        </p:spPr>
        <p:txBody>
          <a:bodyPr/>
          <a:lstStyle/>
          <a:p>
            <a:pPr/>
          </a:p>
        </p:txBody>
      </p:sp>
      <p:sp>
        <p:nvSpPr>
          <p:cNvPr id="164" name="Shape 164"/>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Relationships>

</file>

<file path=ppt/notesSlides/_rels/notesSlide10.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_rels/notesSlide8.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_rels/notesSlide9.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0" name="Shape 170"/>
          <p:cNvSpPr/>
          <p:nvPr>
            <p:ph type="sldImg"/>
          </p:nvPr>
        </p:nvSpPr>
        <p:spPr>
          <a:prstGeom prst="rect">
            <a:avLst/>
          </a:prstGeom>
        </p:spPr>
        <p:txBody>
          <a:bodyPr/>
          <a:lstStyle/>
          <a:p>
            <a:pPr/>
          </a:p>
        </p:txBody>
      </p:sp>
      <p:sp>
        <p:nvSpPr>
          <p:cNvPr id="171" name="Shape 171"/>
          <p:cNvSpPr/>
          <p:nvPr>
            <p:ph type="body" sz="quarter" idx="1"/>
          </p:nvPr>
        </p:nvSpPr>
        <p:spPr>
          <a:prstGeom prst="rect">
            <a:avLst/>
          </a:prstGeom>
        </p:spPr>
        <p:txBody>
          <a:bodyPr/>
          <a:lstStyle/>
          <a:p>
            <a:pPr/>
            <a:r>
              <a:t>A Learning based Adaptive Cruise and Lane Control System </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72" name="Shape 272"/>
          <p:cNvSpPr/>
          <p:nvPr>
            <p:ph type="sldImg"/>
          </p:nvPr>
        </p:nvSpPr>
        <p:spPr>
          <a:prstGeom prst="rect">
            <a:avLst/>
          </a:prstGeom>
        </p:spPr>
        <p:txBody>
          <a:bodyPr/>
          <a:lstStyle/>
          <a:p>
            <a:pPr/>
          </a:p>
        </p:txBody>
      </p:sp>
      <p:sp>
        <p:nvSpPr>
          <p:cNvPr id="273" name="Shape 273"/>
          <p:cNvSpPr/>
          <p:nvPr>
            <p:ph type="body" sz="quarter" idx="1"/>
          </p:nvPr>
        </p:nvSpPr>
        <p:spPr>
          <a:prstGeom prst="rect">
            <a:avLst/>
          </a:prstGeom>
        </p:spPr>
        <p:txBody>
          <a:bodyPr/>
          <a:lstStyle/>
          <a:p>
            <a:pPr/>
            <a:r>
              <a:t>rs is the incremental travel distance along the path of the ego vehicle at the time step t</a:t>
            </a:r>
          </a:p>
          <a:p>
            <a:pPr/>
            <a:r>
              <a:t>raction is the reward (or penalty if negative) of the action at the time step t.</a:t>
            </a:r>
          </a:p>
          <a:p>
            <a:pPr/>
          </a:p>
          <a:p>
            <a:pPr/>
            <a:r>
              <a:t>The first term α∗rs in the reward function encourages the vehicle to drive as fast as possible within the speed limit to achieve higher reward. It guides the vehicle to drive without deceleration if the preceding vehicle is far from the ego vehicle. </a:t>
            </a:r>
          </a:p>
          <a:p>
            <a:pPr/>
            <a:r>
              <a:t>The second term β∗raction is to penalize frequent action changes. </a:t>
            </a:r>
          </a:p>
          <a:p>
            <a:pPr/>
            <a:r>
              <a:t>On the other hand, the term rcollision indicates the penalty that the agent receives when the accident occurs. Once the collision happens, a huge penalty is received and the episode ends here. The constants α and β are the weight parameters that controls the trade-off between two objectives. </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0" name="Shape 180"/>
          <p:cNvSpPr/>
          <p:nvPr>
            <p:ph type="sldImg"/>
          </p:nvPr>
        </p:nvSpPr>
        <p:spPr>
          <a:prstGeom prst="rect">
            <a:avLst/>
          </a:prstGeom>
        </p:spPr>
        <p:txBody>
          <a:bodyPr/>
          <a:lstStyle/>
          <a:p>
            <a:pPr/>
          </a:p>
        </p:txBody>
      </p:sp>
      <p:sp>
        <p:nvSpPr>
          <p:cNvPr id="181" name="Shape 181"/>
          <p:cNvSpPr/>
          <p:nvPr>
            <p:ph type="body" sz="quarter" idx="1"/>
          </p:nvPr>
        </p:nvSpPr>
        <p:spPr>
          <a:prstGeom prst="rect">
            <a:avLst/>
          </a:prstGeom>
        </p:spPr>
        <p:txBody>
          <a:bodyPr/>
          <a:lstStyle/>
          <a:p>
            <a:pPr/>
            <a:r>
              <a:t>Autonomous highway driving means the autonomous control of the complex driving tasks of highway driving, like driving at a safe speed selected by the driver, changing lanes or overtaking front vehicles depending on the traffic circumstances, automatically reducing speed as necessary or stopping the vehicle in the right most lane in case of an emergency. </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8" name="Shape 188"/>
          <p:cNvSpPr/>
          <p:nvPr>
            <p:ph type="sldImg"/>
          </p:nvPr>
        </p:nvSpPr>
        <p:spPr>
          <a:prstGeom prst="rect">
            <a:avLst/>
          </a:prstGeom>
        </p:spPr>
        <p:txBody>
          <a:bodyPr/>
          <a:lstStyle/>
          <a:p>
            <a:pPr/>
          </a:p>
        </p:txBody>
      </p:sp>
      <p:sp>
        <p:nvSpPr>
          <p:cNvPr id="189" name="Shape 189"/>
          <p:cNvSpPr/>
          <p:nvPr>
            <p:ph type="body" sz="quarter" idx="1"/>
          </p:nvPr>
        </p:nvSpPr>
        <p:spPr>
          <a:prstGeom prst="rect">
            <a:avLst/>
          </a:prstGeom>
        </p:spPr>
        <p:txBody>
          <a:bodyPr/>
          <a:lstStyle/>
          <a:p>
            <a:pPr/>
            <a:r>
              <a:t>As seen in Fig, the robot represents the AI agent, which acts on the environment. After each action, the agent receives the feedback. The feedback consists of the reward and next state of the environment. The reward is usually defined by a human. If we use the analogy of the bicycle, we can define reward as the distance from the original starting point. </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7" name="Shape 197"/>
          <p:cNvSpPr/>
          <p:nvPr>
            <p:ph type="sldImg"/>
          </p:nvPr>
        </p:nvSpPr>
        <p:spPr>
          <a:prstGeom prst="rect">
            <a:avLst/>
          </a:prstGeom>
        </p:spPr>
        <p:txBody>
          <a:bodyPr/>
          <a:lstStyle/>
          <a:p>
            <a:pPr/>
          </a:p>
        </p:txBody>
      </p:sp>
      <p:sp>
        <p:nvSpPr>
          <p:cNvPr id="198" name="Shape 198"/>
          <p:cNvSpPr/>
          <p:nvPr>
            <p:ph type="body" sz="quarter" idx="1"/>
          </p:nvPr>
        </p:nvSpPr>
        <p:spPr>
          <a:prstGeom prst="rect">
            <a:avLst/>
          </a:prstGeom>
        </p:spPr>
        <p:txBody>
          <a:bodyPr/>
          <a:lstStyle/>
          <a:p>
            <a:pPr/>
            <a:r>
              <a:t>The Q-value function is the expected sum of the future rewards which indicates how good the action a is given the state s under the policy of the agent π. The contribution to the Q-value function decays exponentially with the discounting factor π for the rewards with far-off future. </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6" name="Shape 216"/>
          <p:cNvSpPr/>
          <p:nvPr>
            <p:ph type="sldImg"/>
          </p:nvPr>
        </p:nvSpPr>
        <p:spPr>
          <a:prstGeom prst="rect">
            <a:avLst/>
          </a:prstGeom>
        </p:spPr>
        <p:txBody>
          <a:bodyPr/>
          <a:lstStyle/>
          <a:p>
            <a:pPr/>
          </a:p>
        </p:txBody>
      </p:sp>
      <p:sp>
        <p:nvSpPr>
          <p:cNvPr id="217" name="Shape 217"/>
          <p:cNvSpPr/>
          <p:nvPr>
            <p:ph type="body" sz="quarter" idx="1"/>
          </p:nvPr>
        </p:nvSpPr>
        <p:spPr>
          <a:prstGeom prst="rect">
            <a:avLst/>
          </a:prstGeom>
        </p:spPr>
        <p:txBody>
          <a:bodyPr/>
          <a:lstStyle/>
          <a:p>
            <a:pPr/>
            <a:r>
              <a:t>Autonomous System Architecture</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23" name="Shape 223"/>
          <p:cNvSpPr/>
          <p:nvPr>
            <p:ph type="sldImg"/>
          </p:nvPr>
        </p:nvSpPr>
        <p:spPr>
          <a:prstGeom prst="rect">
            <a:avLst/>
          </a:prstGeom>
        </p:spPr>
        <p:txBody>
          <a:bodyPr/>
          <a:lstStyle/>
          <a:p>
            <a:pPr/>
          </a:p>
        </p:txBody>
      </p:sp>
      <p:sp>
        <p:nvSpPr>
          <p:cNvPr id="224" name="Shape 224"/>
          <p:cNvSpPr/>
          <p:nvPr>
            <p:ph type="body" sz="quarter" idx="1"/>
          </p:nvPr>
        </p:nvSpPr>
        <p:spPr>
          <a:prstGeom prst="rect">
            <a:avLst/>
          </a:prstGeom>
        </p:spPr>
        <p:txBody>
          <a:bodyPr/>
          <a:lstStyle/>
          <a:p>
            <a:pPr/>
            <a:r>
              <a:t>simpler than the complex mathematical analysis needed to pre- dict precise car physics and dynamics for acting, as our controller basically hides in a black box vehicle physics and dynamics.</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46" name="Shape 246"/>
          <p:cNvSpPr/>
          <p:nvPr>
            <p:ph type="sldImg"/>
          </p:nvPr>
        </p:nvSpPr>
        <p:spPr>
          <a:prstGeom prst="rect">
            <a:avLst/>
          </a:prstGeom>
        </p:spPr>
        <p:txBody>
          <a:bodyPr/>
          <a:lstStyle/>
          <a:p>
            <a:pPr/>
          </a:p>
        </p:txBody>
      </p:sp>
      <p:sp>
        <p:nvSpPr>
          <p:cNvPr id="247" name="Shape 247"/>
          <p:cNvSpPr/>
          <p:nvPr>
            <p:ph type="body" sz="quarter" idx="1"/>
          </p:nvPr>
        </p:nvSpPr>
        <p:spPr>
          <a:prstGeom prst="rect">
            <a:avLst/>
          </a:prstGeom>
        </p:spPr>
        <p:txBody>
          <a:bodyPr/>
          <a:lstStyle/>
          <a:p>
            <a:pPr/>
            <a:r>
              <a:t>Waypoint following</a:t>
            </a:r>
          </a:p>
          <a:p>
            <a:pPr/>
            <a:r>
              <a:t>Lane keep system</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53" name="Shape 253"/>
          <p:cNvSpPr/>
          <p:nvPr>
            <p:ph type="sldImg"/>
          </p:nvPr>
        </p:nvSpPr>
        <p:spPr>
          <a:prstGeom prst="rect">
            <a:avLst/>
          </a:prstGeom>
        </p:spPr>
        <p:txBody>
          <a:bodyPr/>
          <a:lstStyle/>
          <a:p>
            <a:pPr/>
          </a:p>
        </p:txBody>
      </p:sp>
      <p:sp>
        <p:nvSpPr>
          <p:cNvPr id="254" name="Shape 254"/>
          <p:cNvSpPr/>
          <p:nvPr>
            <p:ph type="body" sz="quarter" idx="1"/>
          </p:nvPr>
        </p:nvSpPr>
        <p:spPr>
          <a:prstGeom prst="rect">
            <a:avLst/>
          </a:prstGeom>
        </p:spPr>
        <p:txBody>
          <a:bodyPr/>
          <a:lstStyle/>
          <a:p>
            <a:pPr/>
            <a:r>
              <a:t>ADAS Kit</a:t>
            </a:r>
          </a:p>
          <a:p>
            <a:pPr/>
            <a:r>
              <a:t>Our ADAS Kit is a complete hardware and software solution that allows seamless control of throttle, brake, steering, and shifting. It also allows you to control the sensors and computers while accessing data on vehicle networks. </a:t>
            </a:r>
            <a:br/>
            <a:br/>
            <a:r>
              <a:t>Speed up your ADAS development by updating a Lincoln MKZ, Ford Fusion, or Mondeo with the electronics needed for rapid innovation! Dataspeed installs the drive-by-wire hardware, power distribution system, and vehicle network interfaces to get you up and running quickly. </a:t>
            </a:r>
            <a:b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61" name="Shape 261"/>
          <p:cNvSpPr/>
          <p:nvPr>
            <p:ph type="sldImg"/>
          </p:nvPr>
        </p:nvSpPr>
        <p:spPr>
          <a:prstGeom prst="rect">
            <a:avLst/>
          </a:prstGeom>
        </p:spPr>
        <p:txBody>
          <a:bodyPr/>
          <a:lstStyle/>
          <a:p>
            <a:pPr/>
          </a:p>
        </p:txBody>
      </p:sp>
      <p:sp>
        <p:nvSpPr>
          <p:cNvPr id="262" name="Shape 262"/>
          <p:cNvSpPr/>
          <p:nvPr>
            <p:ph type="body" sz="quarter" idx="1"/>
          </p:nvPr>
        </p:nvSpPr>
        <p:spPr>
          <a:prstGeom prst="rect">
            <a:avLst/>
          </a:prstGeom>
        </p:spPr>
        <p:txBody>
          <a:bodyPr/>
          <a:lstStyle/>
          <a:p>
            <a:pPr/>
            <a:r>
              <a:t>Architecture</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showMasterSp="0" showMasterPhAnim="1">
  <p:cSld name="Title &amp; Subtitle">
    <p:bg>
      <p:bgPr>
        <a:solidFill>
          <a:srgbClr val="222222"/>
        </a:solidFill>
      </p:bgPr>
    </p:bg>
    <p:spTree>
      <p:nvGrpSpPr>
        <p:cNvPr id="1" name=""/>
        <p:cNvGrpSpPr/>
        <p:nvPr/>
      </p:nvGrpSpPr>
      <p:grpSpPr>
        <a:xfrm>
          <a:off x="0" y="0"/>
          <a:ext cx="0" cy="0"/>
          <a:chOff x="0" y="0"/>
          <a:chExt cx="0" cy="0"/>
        </a:xfrm>
      </p:grpSpPr>
      <p:sp>
        <p:nvSpPr>
          <p:cNvPr id="12" name="Line"/>
          <p:cNvSpPr/>
          <p:nvPr/>
        </p:nvSpPr>
        <p:spPr>
          <a:xfrm flipV="1">
            <a:off x="406400" y="6140894"/>
            <a:ext cx="12192000" cy="263"/>
          </a:xfrm>
          <a:prstGeom prst="line">
            <a:avLst/>
          </a:prstGeom>
          <a:ln w="38100">
            <a:solidFill>
              <a:srgbClr val="A6AAA9"/>
            </a:solidFill>
            <a:miter lim="400000"/>
          </a:ln>
        </p:spPr>
        <p:txBody>
          <a:bodyPr lIns="50800" tIns="50800" rIns="50800" bIns="50800" anchor="ctr"/>
          <a:lstStyle/>
          <a:p>
            <a:pPr defTabSz="457200">
              <a:spcBef>
                <a:spcPts val="0"/>
              </a:spcBef>
              <a:defRPr sz="1200">
                <a:solidFill>
                  <a:srgbClr val="000000"/>
                </a:solidFill>
                <a:latin typeface="Helvetica"/>
                <a:ea typeface="Helvetica"/>
                <a:cs typeface="Helvetica"/>
                <a:sym typeface="Helvetica"/>
              </a:defRPr>
            </a:pPr>
          </a:p>
        </p:txBody>
      </p:sp>
      <p:sp>
        <p:nvSpPr>
          <p:cNvPr id="13" name="Title Text"/>
          <p:cNvSpPr txBox="1"/>
          <p:nvPr>
            <p:ph type="title"/>
          </p:nvPr>
        </p:nvSpPr>
        <p:spPr>
          <a:xfrm>
            <a:off x="406400" y="6426200"/>
            <a:ext cx="12192000" cy="2705100"/>
          </a:xfrm>
          <a:prstGeom prst="rect">
            <a:avLst/>
          </a:prstGeom>
        </p:spPr>
        <p:txBody>
          <a:bodyPr/>
          <a:lstStyle>
            <a:lvl1pPr>
              <a:spcBef>
                <a:spcPts val="0"/>
              </a:spcBef>
              <a:defRPr sz="17000"/>
            </a:lvl1pPr>
          </a:lstStyle>
          <a:p>
            <a:pPr/>
            <a:r>
              <a:t>Title Text</a:t>
            </a:r>
          </a:p>
        </p:txBody>
      </p:sp>
      <p:sp>
        <p:nvSpPr>
          <p:cNvPr id="14" name="Body Level One…"/>
          <p:cNvSpPr txBox="1"/>
          <p:nvPr>
            <p:ph type="body" sz="quarter" idx="1"/>
          </p:nvPr>
        </p:nvSpPr>
        <p:spPr>
          <a:xfrm>
            <a:off x="406400" y="4267200"/>
            <a:ext cx="12192000" cy="1803400"/>
          </a:xfrm>
          <a:prstGeom prst="rect">
            <a:avLst/>
          </a:prstGeom>
        </p:spPr>
        <p:txBody>
          <a:bodyPr anchor="b"/>
          <a:lstStyle>
            <a:lvl1pPr marL="0" indent="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1pPr>
            <a:lvl2pPr marL="0" indent="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2pPr>
            <a:lvl3pPr marL="0" indent="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3pPr>
            <a:lvl4pPr marL="0" indent="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4pPr>
            <a:lvl5pPr marL="0" indent="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5pPr>
          </a:lstStyle>
          <a:p>
            <a:pPr/>
            <a:r>
              <a:t>Body Level One</a:t>
            </a:r>
          </a:p>
          <a:p>
            <a:pPr lvl="1"/>
            <a:r>
              <a:t>Body Level Two</a:t>
            </a:r>
          </a:p>
          <a:p>
            <a:pPr lvl="2"/>
            <a:r>
              <a:t>Body Level Three</a:t>
            </a:r>
          </a:p>
          <a:p>
            <a:pPr lvl="3"/>
            <a:r>
              <a:t>Body Level Four</a:t>
            </a:r>
          </a:p>
          <a:p>
            <a:pPr lvl="4"/>
            <a:r>
              <a:t>Body Level Five</a:t>
            </a:r>
          </a:p>
        </p:txBody>
      </p:sp>
      <p:sp>
        <p:nvSpPr>
          <p:cNvPr id="15" name="Slide Number"/>
          <p:cNvSpPr txBox="1"/>
          <p:nvPr>
            <p:ph type="sldNum" sz="quarter" idx="2"/>
          </p:nvPr>
        </p:nvSpPr>
        <p:spPr>
          <a:xfrm>
            <a:off x="12194440" y="431800"/>
            <a:ext cx="406898" cy="4572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type="tx" showMasterSp="1" showMasterPhAnim="1">
  <p:cSld name="Bullets">
    <p:bg>
      <p:bgPr>
        <a:solidFill>
          <a:srgbClr val="222222"/>
        </a:solidFill>
      </p:bgPr>
    </p:bg>
    <p:spTree>
      <p:nvGrpSpPr>
        <p:cNvPr id="1" name=""/>
        <p:cNvGrpSpPr/>
        <p:nvPr/>
      </p:nvGrpSpPr>
      <p:grpSpPr>
        <a:xfrm>
          <a:off x="0" y="0"/>
          <a:ext cx="0" cy="0"/>
          <a:chOff x="0" y="0"/>
          <a:chExt cx="0" cy="0"/>
        </a:xfrm>
      </p:grpSpPr>
      <p:sp>
        <p:nvSpPr>
          <p:cNvPr id="102" name="Text"/>
          <p:cNvSpPr txBox="1"/>
          <p:nvPr>
            <p:ph type="body" sz="quarter" idx="13"/>
          </p:nvPr>
        </p:nvSpPr>
        <p:spPr>
          <a:xfrm>
            <a:off x="406400" y="457200"/>
            <a:ext cx="11176000" cy="457200"/>
          </a:xfrm>
          <a:prstGeom prst="rect">
            <a:avLst/>
          </a:prstGeom>
        </p:spPr>
        <p:txBody>
          <a:bodyPr anchor="b">
            <a:spAutoFit/>
          </a:bodyPr>
          <a:lstStyle>
            <a:lvl1pPr marL="0" indent="0" defTabSz="457200">
              <a:lnSpc>
                <a:spcPct val="80000"/>
              </a:lnSpc>
              <a:spcBef>
                <a:spcPts val="0"/>
              </a:spcBef>
              <a:buClrTx/>
              <a:buSzTx/>
              <a:buFontTx/>
              <a:buNone/>
              <a:defRPr cap="all" spc="120" sz="2400">
                <a:latin typeface="DIN Alternate"/>
                <a:ea typeface="DIN Alternate"/>
                <a:cs typeface="DIN Alternate"/>
                <a:sym typeface="DIN Alternate"/>
              </a:defRPr>
            </a:lvl1pPr>
          </a:lstStyle>
          <a:p>
            <a:pPr/>
            <a:r>
              <a:t>Text</a:t>
            </a:r>
          </a:p>
        </p:txBody>
      </p:sp>
      <p:sp>
        <p:nvSpPr>
          <p:cNvPr id="103" name="Body Level One…"/>
          <p:cNvSpPr txBox="1"/>
          <p:nvPr>
            <p:ph type="body" idx="1"/>
          </p:nvPr>
        </p:nvSpPr>
        <p:spPr>
          <a:prstGeom prst="rect">
            <a:avLst/>
          </a:prstGeom>
        </p:spPr>
        <p:txBody>
          <a:bodyPr/>
          <a:lstStyle>
            <a:lvl1pPr>
              <a:buClr>
                <a:schemeClr val="accent1"/>
              </a:buClr>
              <a:buChar char="▸"/>
            </a:lvl1pPr>
            <a:lvl2pPr>
              <a:buClr>
                <a:schemeClr val="accent1"/>
              </a:buClr>
              <a:buChar char="▸"/>
            </a:lvl2pPr>
            <a:lvl3pPr>
              <a:buClr>
                <a:schemeClr val="accent1"/>
              </a:buClr>
              <a:buChar char="▸"/>
            </a:lvl3pPr>
            <a:lvl4pPr>
              <a:buClr>
                <a:schemeClr val="accent1"/>
              </a:buClr>
              <a:buChar char="▸"/>
            </a:lvl4pPr>
            <a:lvl5pPr>
              <a:buClr>
                <a:schemeClr val="accent1"/>
              </a:buClr>
              <a:buChar char="▸"/>
            </a:lvl5pPr>
          </a:lstStyle>
          <a:p>
            <a:pPr/>
            <a:r>
              <a:t>Body Level One</a:t>
            </a:r>
          </a:p>
          <a:p>
            <a:pPr lvl="1"/>
            <a:r>
              <a:t>Body Level Two</a:t>
            </a:r>
          </a:p>
          <a:p>
            <a:pPr lvl="2"/>
            <a:r>
              <a:t>Body Level Three</a:t>
            </a:r>
          </a:p>
          <a:p>
            <a:pPr lvl="3"/>
            <a:r>
              <a:t>Body Level Four</a:t>
            </a:r>
          </a:p>
          <a:p>
            <a:pPr lvl="4"/>
            <a:r>
              <a:t>Body Level Five</a:t>
            </a:r>
          </a:p>
        </p:txBody>
      </p:sp>
      <p:sp>
        <p:nvSpPr>
          <p:cNvPr id="10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type="tx" showMasterSp="0" showMasterPhAnim="1">
  <p:cSld name="Photo - 3 Up">
    <p:bg>
      <p:bgPr>
        <a:solidFill>
          <a:srgbClr val="222222"/>
        </a:solidFill>
      </p:bgPr>
    </p:bg>
    <p:spTree>
      <p:nvGrpSpPr>
        <p:cNvPr id="1" name=""/>
        <p:cNvGrpSpPr/>
        <p:nvPr/>
      </p:nvGrpSpPr>
      <p:grpSpPr>
        <a:xfrm>
          <a:off x="0" y="0"/>
          <a:ext cx="0" cy="0"/>
          <a:chOff x="0" y="0"/>
          <a:chExt cx="0" cy="0"/>
        </a:xfrm>
      </p:grpSpPr>
      <p:sp>
        <p:nvSpPr>
          <p:cNvPr id="111" name="Image"/>
          <p:cNvSpPr/>
          <p:nvPr>
            <p:ph type="pic" sz="half" idx="13"/>
          </p:nvPr>
        </p:nvSpPr>
        <p:spPr>
          <a:xfrm>
            <a:off x="6503154" y="0"/>
            <a:ext cx="6502401" cy="4864100"/>
          </a:xfrm>
          <a:prstGeom prst="rect">
            <a:avLst/>
          </a:prstGeom>
        </p:spPr>
        <p:txBody>
          <a:bodyPr lIns="91439" tIns="45719" rIns="91439" bIns="45719">
            <a:noAutofit/>
          </a:bodyPr>
          <a:lstStyle/>
          <a:p>
            <a:pPr/>
          </a:p>
        </p:txBody>
      </p:sp>
      <p:sp>
        <p:nvSpPr>
          <p:cNvPr id="112" name="Image"/>
          <p:cNvSpPr/>
          <p:nvPr>
            <p:ph type="pic" sz="half" idx="14"/>
          </p:nvPr>
        </p:nvSpPr>
        <p:spPr>
          <a:xfrm>
            <a:off x="6502400" y="4902200"/>
            <a:ext cx="6502400" cy="4864100"/>
          </a:xfrm>
          <a:prstGeom prst="rect">
            <a:avLst/>
          </a:prstGeom>
        </p:spPr>
        <p:txBody>
          <a:bodyPr lIns="91439" tIns="45719" rIns="91439" bIns="45719">
            <a:noAutofit/>
          </a:bodyPr>
          <a:lstStyle/>
          <a:p>
            <a:pPr/>
          </a:p>
        </p:txBody>
      </p:sp>
      <p:sp>
        <p:nvSpPr>
          <p:cNvPr id="113" name="Image"/>
          <p:cNvSpPr/>
          <p:nvPr>
            <p:ph type="pic" idx="15"/>
          </p:nvPr>
        </p:nvSpPr>
        <p:spPr>
          <a:xfrm>
            <a:off x="0" y="0"/>
            <a:ext cx="6468534" cy="9753600"/>
          </a:xfrm>
          <a:prstGeom prst="rect">
            <a:avLst/>
          </a:prstGeom>
        </p:spPr>
        <p:txBody>
          <a:bodyPr lIns="91439" tIns="45719" rIns="91439" bIns="45719">
            <a:noAutofit/>
          </a:bodyPr>
          <a:lstStyle/>
          <a:p>
            <a:pPr/>
          </a:p>
        </p:txBody>
      </p:sp>
      <p:sp>
        <p:nvSpPr>
          <p:cNvPr id="11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type="tx" showMasterSp="1" showMasterPhAnim="1">
  <p:cSld name="Quote">
    <p:bg>
      <p:bgPr>
        <a:solidFill>
          <a:srgbClr val="222222"/>
        </a:solidFill>
      </p:bgPr>
    </p:bg>
    <p:spTree>
      <p:nvGrpSpPr>
        <p:cNvPr id="1" name=""/>
        <p:cNvGrpSpPr/>
        <p:nvPr/>
      </p:nvGrpSpPr>
      <p:grpSpPr>
        <a:xfrm>
          <a:off x="0" y="0"/>
          <a:ext cx="0" cy="0"/>
          <a:chOff x="0" y="0"/>
          <a:chExt cx="0" cy="0"/>
        </a:xfrm>
      </p:grpSpPr>
      <p:sp>
        <p:nvSpPr>
          <p:cNvPr id="121" name="Callout"/>
          <p:cNvSpPr/>
          <p:nvPr/>
        </p:nvSpPr>
        <p:spPr>
          <a:xfrm>
            <a:off x="469900" y="2362200"/>
            <a:ext cx="12065000" cy="522922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24" y="0"/>
                </a:moveTo>
                <a:cubicBezTo>
                  <a:pt x="100" y="0"/>
                  <a:pt x="0" y="232"/>
                  <a:pt x="0" y="516"/>
                </a:cubicBezTo>
                <a:lnTo>
                  <a:pt x="0" y="18789"/>
                </a:lnTo>
                <a:cubicBezTo>
                  <a:pt x="0" y="19073"/>
                  <a:pt x="100" y="19305"/>
                  <a:pt x="224" y="19305"/>
                </a:cubicBezTo>
                <a:lnTo>
                  <a:pt x="17228" y="19305"/>
                </a:lnTo>
                <a:lnTo>
                  <a:pt x="17850" y="21600"/>
                </a:lnTo>
                <a:lnTo>
                  <a:pt x="18471" y="19305"/>
                </a:lnTo>
                <a:lnTo>
                  <a:pt x="21376" y="19305"/>
                </a:lnTo>
                <a:cubicBezTo>
                  <a:pt x="21500" y="19305"/>
                  <a:pt x="21600" y="19073"/>
                  <a:pt x="21600" y="18789"/>
                </a:cubicBezTo>
                <a:lnTo>
                  <a:pt x="21600" y="516"/>
                </a:lnTo>
                <a:cubicBezTo>
                  <a:pt x="21600" y="232"/>
                  <a:pt x="21500" y="0"/>
                  <a:pt x="21376" y="0"/>
                </a:cubicBezTo>
                <a:lnTo>
                  <a:pt x="224" y="0"/>
                </a:lnTo>
                <a:close/>
              </a:path>
            </a:pathLst>
          </a:custGeom>
          <a:solidFill>
            <a:schemeClr val="accent1"/>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122" name="Type a quote here."/>
          <p:cNvSpPr txBox="1"/>
          <p:nvPr>
            <p:ph type="body" sz="quarter" idx="13"/>
          </p:nvPr>
        </p:nvSpPr>
        <p:spPr>
          <a:xfrm>
            <a:off x="889000" y="2908300"/>
            <a:ext cx="11226800" cy="1297944"/>
          </a:xfrm>
          <a:prstGeom prst="rect">
            <a:avLst/>
          </a:prstGeom>
        </p:spPr>
        <p:txBody>
          <a:bodyPr>
            <a:spAutoFit/>
          </a:bodyPr>
          <a:lstStyle>
            <a:lvl1pPr marL="0" indent="0">
              <a:lnSpc>
                <a:spcPct val="80000"/>
              </a:lnSpc>
              <a:spcBef>
                <a:spcPts val="0"/>
              </a:spcBef>
              <a:buClrTx/>
              <a:buSzTx/>
              <a:buFontTx/>
              <a:buNone/>
              <a:defRPr cap="all" sz="9400">
                <a:solidFill>
                  <a:srgbClr val="FFFFFF"/>
                </a:solidFill>
                <a:latin typeface="+mn-lt"/>
                <a:ea typeface="+mn-ea"/>
                <a:cs typeface="+mn-cs"/>
                <a:sym typeface="DIN Condensed"/>
              </a:defRPr>
            </a:lvl1pPr>
          </a:lstStyle>
          <a:p>
            <a:pPr/>
            <a:r>
              <a:t>Type a quote here.</a:t>
            </a:r>
          </a:p>
        </p:txBody>
      </p:sp>
      <p:sp>
        <p:nvSpPr>
          <p:cNvPr id="123" name="Johnny Appleseed"/>
          <p:cNvSpPr txBox="1"/>
          <p:nvPr>
            <p:ph type="body" sz="quarter" idx="14"/>
          </p:nvPr>
        </p:nvSpPr>
        <p:spPr>
          <a:xfrm>
            <a:off x="406400" y="7789333"/>
            <a:ext cx="12192000" cy="863604"/>
          </a:xfrm>
          <a:prstGeom prst="rect">
            <a:avLst/>
          </a:prstGeom>
        </p:spPr>
        <p:txBody>
          <a:bodyPr>
            <a:spAutoFit/>
          </a:bodyPr>
          <a:lstStyle>
            <a:lvl1pPr marL="0" indent="0" algn="r">
              <a:lnSpc>
                <a:spcPct val="80000"/>
              </a:lnSpc>
              <a:spcBef>
                <a:spcPts val="0"/>
              </a:spcBef>
              <a:buClrTx/>
              <a:buSzTx/>
              <a:buFontTx/>
              <a:buNone/>
              <a:defRPr sz="6000">
                <a:latin typeface="+mn-lt"/>
                <a:ea typeface="+mn-ea"/>
                <a:cs typeface="+mn-cs"/>
                <a:sym typeface="DIN Condensed"/>
              </a:defRPr>
            </a:lvl1pPr>
          </a:lstStyle>
          <a:p>
            <a:pPr/>
            <a:r>
              <a:t>Johnny Appleseed</a:t>
            </a:r>
          </a:p>
        </p:txBody>
      </p:sp>
      <p:sp>
        <p:nvSpPr>
          <p:cNvPr id="124" name="Text"/>
          <p:cNvSpPr txBox="1"/>
          <p:nvPr>
            <p:ph type="body" sz="quarter" idx="15"/>
          </p:nvPr>
        </p:nvSpPr>
        <p:spPr>
          <a:xfrm>
            <a:off x="406400" y="457200"/>
            <a:ext cx="11176000" cy="457200"/>
          </a:xfrm>
          <a:prstGeom prst="rect">
            <a:avLst/>
          </a:prstGeom>
        </p:spPr>
        <p:txBody>
          <a:bodyPr anchor="b">
            <a:spAutoFit/>
          </a:bodyPr>
          <a:lstStyle>
            <a:lvl1pPr marL="0" indent="0" defTabSz="457200">
              <a:lnSpc>
                <a:spcPct val="80000"/>
              </a:lnSpc>
              <a:spcBef>
                <a:spcPts val="0"/>
              </a:spcBef>
              <a:buClrTx/>
              <a:buSzTx/>
              <a:buFontTx/>
              <a:buNone/>
              <a:defRPr cap="all" spc="120" sz="2400">
                <a:latin typeface="DIN Alternate"/>
                <a:ea typeface="DIN Alternate"/>
                <a:cs typeface="DIN Alternate"/>
                <a:sym typeface="DIN Alternate"/>
              </a:defRPr>
            </a:lvl1pPr>
          </a:lstStyle>
          <a:p>
            <a:pPr/>
            <a:r>
              <a:t>Text</a:t>
            </a:r>
          </a:p>
        </p:txBody>
      </p:sp>
      <p:sp>
        <p:nvSpPr>
          <p:cNvPr id="12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type="tx" showMasterSp="0" showMasterPhAnim="1">
  <p:cSld name="Quote Alt">
    <p:bg>
      <p:bgPr>
        <a:solidFill>
          <a:schemeClr val="accent1"/>
        </a:solidFill>
      </p:bgPr>
    </p:bg>
    <p:spTree>
      <p:nvGrpSpPr>
        <p:cNvPr id="1" name=""/>
        <p:cNvGrpSpPr/>
        <p:nvPr/>
      </p:nvGrpSpPr>
      <p:grpSpPr>
        <a:xfrm>
          <a:off x="0" y="0"/>
          <a:ext cx="0" cy="0"/>
          <a:chOff x="0" y="0"/>
          <a:chExt cx="0" cy="0"/>
        </a:xfrm>
      </p:grpSpPr>
      <p:sp>
        <p:nvSpPr>
          <p:cNvPr id="132" name="Type a quote here."/>
          <p:cNvSpPr txBox="1"/>
          <p:nvPr>
            <p:ph type="body" sz="quarter" idx="13"/>
          </p:nvPr>
        </p:nvSpPr>
        <p:spPr>
          <a:xfrm>
            <a:off x="5892800" y="2641600"/>
            <a:ext cx="6705600" cy="2501900"/>
          </a:xfrm>
          <a:prstGeom prst="rect">
            <a:avLst/>
          </a:prstGeom>
        </p:spPr>
        <p:txBody>
          <a:bodyPr>
            <a:spAutoFit/>
          </a:bodyPr>
          <a:lstStyle>
            <a:lvl1pPr marL="0" indent="0">
              <a:lnSpc>
                <a:spcPct val="80000"/>
              </a:lnSpc>
              <a:spcBef>
                <a:spcPts val="0"/>
              </a:spcBef>
              <a:buClrTx/>
              <a:buSzTx/>
              <a:buFontTx/>
              <a:buNone/>
              <a:defRPr cap="all" sz="9400">
                <a:solidFill>
                  <a:srgbClr val="FFFFFF"/>
                </a:solidFill>
                <a:latin typeface="+mn-lt"/>
                <a:ea typeface="+mn-ea"/>
                <a:cs typeface="+mn-cs"/>
                <a:sym typeface="DIN Condensed"/>
              </a:defRPr>
            </a:lvl1pPr>
          </a:lstStyle>
          <a:p>
            <a:pPr/>
            <a:r>
              <a:t>Type a quote here.</a:t>
            </a:r>
          </a:p>
        </p:txBody>
      </p:sp>
      <p:sp>
        <p:nvSpPr>
          <p:cNvPr id="133" name="Image"/>
          <p:cNvSpPr/>
          <p:nvPr>
            <p:ph type="pic" idx="14"/>
          </p:nvPr>
        </p:nvSpPr>
        <p:spPr>
          <a:xfrm>
            <a:off x="0" y="0"/>
            <a:ext cx="5486400" cy="9753600"/>
          </a:xfrm>
          <a:prstGeom prst="rect">
            <a:avLst/>
          </a:prstGeom>
        </p:spPr>
        <p:txBody>
          <a:bodyPr lIns="91439" tIns="45719" rIns="91439" bIns="45719">
            <a:noAutofit/>
          </a:bodyPr>
          <a:lstStyle/>
          <a:p>
            <a:pPr/>
          </a:p>
        </p:txBody>
      </p:sp>
      <p:sp>
        <p:nvSpPr>
          <p:cNvPr id="134" name="Johnny Appleseed"/>
          <p:cNvSpPr txBox="1"/>
          <p:nvPr>
            <p:ph type="body" sz="quarter" idx="15"/>
          </p:nvPr>
        </p:nvSpPr>
        <p:spPr>
          <a:xfrm>
            <a:off x="5892800" y="7789333"/>
            <a:ext cx="6705600" cy="863604"/>
          </a:xfrm>
          <a:prstGeom prst="rect">
            <a:avLst/>
          </a:prstGeom>
        </p:spPr>
        <p:txBody>
          <a:bodyPr anchor="ctr">
            <a:spAutoFit/>
          </a:bodyPr>
          <a:lstStyle>
            <a:lvl1pPr marL="0" indent="0" defTabSz="457200">
              <a:spcBef>
                <a:spcPts val="0"/>
              </a:spcBef>
              <a:buClrTx/>
              <a:buSzTx/>
              <a:buFontTx/>
              <a:buNone/>
              <a:defRPr sz="6000">
                <a:solidFill>
                  <a:srgbClr val="232323"/>
                </a:solidFill>
                <a:latin typeface="+mn-lt"/>
                <a:ea typeface="+mn-ea"/>
                <a:cs typeface="+mn-cs"/>
                <a:sym typeface="DIN Condensed"/>
              </a:defRPr>
            </a:lvl1pPr>
          </a:lstStyle>
          <a:p>
            <a:pPr/>
            <a:r>
              <a:t>Johnny Appleseed</a:t>
            </a:r>
          </a:p>
        </p:txBody>
      </p:sp>
      <p:sp>
        <p:nvSpPr>
          <p:cNvPr id="13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type="tx" showMasterSp="0" showMasterPhAnim="1">
  <p:cSld name="Photo">
    <p:bg>
      <p:bgPr>
        <a:solidFill>
          <a:srgbClr val="222222"/>
        </a:solidFill>
      </p:bgPr>
    </p:bg>
    <p:spTree>
      <p:nvGrpSpPr>
        <p:cNvPr id="1" name=""/>
        <p:cNvGrpSpPr/>
        <p:nvPr/>
      </p:nvGrpSpPr>
      <p:grpSpPr>
        <a:xfrm>
          <a:off x="0" y="0"/>
          <a:ext cx="0" cy="0"/>
          <a:chOff x="0" y="0"/>
          <a:chExt cx="0" cy="0"/>
        </a:xfrm>
      </p:grpSpPr>
      <p:sp>
        <p:nvSpPr>
          <p:cNvPr id="142" name="Image"/>
          <p:cNvSpPr/>
          <p:nvPr>
            <p:ph type="pic" idx="13"/>
          </p:nvPr>
        </p:nvSpPr>
        <p:spPr>
          <a:xfrm>
            <a:off x="0" y="0"/>
            <a:ext cx="13004800" cy="9753600"/>
          </a:xfrm>
          <a:prstGeom prst="rect">
            <a:avLst/>
          </a:prstGeom>
        </p:spPr>
        <p:txBody>
          <a:bodyPr lIns="91439" tIns="45719" rIns="91439" bIns="45719">
            <a:noAutofit/>
          </a:bodyPr>
          <a:lstStyle/>
          <a:p>
            <a:pPr/>
          </a:p>
        </p:txBody>
      </p:sp>
      <p:sp>
        <p:nvSpPr>
          <p:cNvPr id="14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type="tx" showMasterSp="0" showMasterPhAnim="1">
  <p:cSld name="Blank">
    <p:bg>
      <p:bgPr>
        <a:solidFill>
          <a:srgbClr val="222222"/>
        </a:solidFill>
      </p:bgPr>
    </p:bg>
    <p:spTree>
      <p:nvGrpSpPr>
        <p:cNvPr id="1" name=""/>
        <p:cNvGrpSpPr/>
        <p:nvPr/>
      </p:nvGrpSpPr>
      <p:grpSpPr>
        <a:xfrm>
          <a:off x="0" y="0"/>
          <a:ext cx="0" cy="0"/>
          <a:chOff x="0" y="0"/>
          <a:chExt cx="0" cy="0"/>
        </a:xfrm>
      </p:grpSpPr>
      <p:sp>
        <p:nvSpPr>
          <p:cNvPr id="15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type="tx" showMasterSp="0" showMasterPhAnim="1">
  <p:cSld name="Blank Alt">
    <p:spTree>
      <p:nvGrpSpPr>
        <p:cNvPr id="1" name=""/>
        <p:cNvGrpSpPr/>
        <p:nvPr/>
      </p:nvGrpSpPr>
      <p:grpSpPr>
        <a:xfrm>
          <a:off x="0" y="0"/>
          <a:ext cx="0" cy="0"/>
          <a:chOff x="0" y="0"/>
          <a:chExt cx="0" cy="0"/>
        </a:xfrm>
      </p:grpSpPr>
      <p:sp>
        <p:nvSpPr>
          <p:cNvPr id="15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type="tx" showMasterSp="0" showMasterPhAnim="1">
  <p:cSld name="Photo - Horizontal">
    <p:bg>
      <p:bgPr>
        <a:solidFill>
          <a:srgbClr val="222222"/>
        </a:solidFill>
      </p:bgPr>
    </p:bg>
    <p:spTree>
      <p:nvGrpSpPr>
        <p:cNvPr id="1" name=""/>
        <p:cNvGrpSpPr/>
        <p:nvPr/>
      </p:nvGrpSpPr>
      <p:grpSpPr>
        <a:xfrm>
          <a:off x="0" y="0"/>
          <a:ext cx="0" cy="0"/>
          <a:chOff x="0" y="0"/>
          <a:chExt cx="0" cy="0"/>
        </a:xfrm>
      </p:grpSpPr>
      <p:sp>
        <p:nvSpPr>
          <p:cNvPr id="22" name="Image"/>
          <p:cNvSpPr/>
          <p:nvPr>
            <p:ph type="pic" idx="13"/>
          </p:nvPr>
        </p:nvSpPr>
        <p:spPr>
          <a:xfrm>
            <a:off x="0" y="0"/>
            <a:ext cx="13004800" cy="9753600"/>
          </a:xfrm>
          <a:prstGeom prst="rect">
            <a:avLst/>
          </a:prstGeom>
        </p:spPr>
        <p:txBody>
          <a:bodyPr lIns="91439" tIns="45719" rIns="91439" bIns="45719">
            <a:noAutofit/>
          </a:bodyPr>
          <a:lstStyle/>
          <a:p>
            <a:pPr/>
          </a:p>
        </p:txBody>
      </p:sp>
      <p:sp>
        <p:nvSpPr>
          <p:cNvPr id="23" name="Line"/>
          <p:cNvSpPr/>
          <p:nvPr>
            <p:ph type="body" sz="quarter" idx="14"/>
          </p:nvPr>
        </p:nvSpPr>
        <p:spPr>
          <a:xfrm flipV="1">
            <a:off x="406400" y="6140894"/>
            <a:ext cx="12192000" cy="263"/>
          </a:xfrm>
          <a:prstGeom prst="line">
            <a:avLst/>
          </a:prstGeom>
          <a:ln w="38100">
            <a:solidFill>
              <a:srgbClr val="A6AAA9"/>
            </a:solidFill>
          </a:ln>
        </p:spPr>
        <p:txBody>
          <a:bodyPr anchor="ctr">
            <a:noAutofit/>
          </a:bodyPr>
          <a:lstStyle/>
          <a:p>
            <a:pPr marL="0" indent="0" defTabSz="457200">
              <a:spcBef>
                <a:spcPts val="0"/>
              </a:spcBef>
              <a:buClrTx/>
              <a:buSzTx/>
              <a:buFontTx/>
              <a:buNone/>
              <a:defRPr sz="1200">
                <a:solidFill>
                  <a:srgbClr val="000000"/>
                </a:solidFill>
                <a:latin typeface="Helvetica"/>
                <a:ea typeface="Helvetica"/>
                <a:cs typeface="Helvetica"/>
                <a:sym typeface="Helvetica"/>
              </a:defRPr>
            </a:pPr>
          </a:p>
        </p:txBody>
      </p:sp>
      <p:sp>
        <p:nvSpPr>
          <p:cNvPr id="24" name="Title Text"/>
          <p:cNvSpPr txBox="1"/>
          <p:nvPr>
            <p:ph type="title"/>
          </p:nvPr>
        </p:nvSpPr>
        <p:spPr>
          <a:xfrm>
            <a:off x="406400" y="6426200"/>
            <a:ext cx="12192000" cy="2705100"/>
          </a:xfrm>
          <a:prstGeom prst="rect">
            <a:avLst/>
          </a:prstGeom>
        </p:spPr>
        <p:txBody>
          <a:bodyPr/>
          <a:lstStyle>
            <a:lvl1pPr>
              <a:spcBef>
                <a:spcPts val="0"/>
              </a:spcBef>
              <a:defRPr sz="17000"/>
            </a:lvl1pPr>
          </a:lstStyle>
          <a:p>
            <a:pPr/>
            <a:r>
              <a:t>Title Text</a:t>
            </a:r>
          </a:p>
        </p:txBody>
      </p:sp>
      <p:sp>
        <p:nvSpPr>
          <p:cNvPr id="25" name="Body Level One…"/>
          <p:cNvSpPr txBox="1"/>
          <p:nvPr>
            <p:ph type="body" sz="quarter" idx="1"/>
          </p:nvPr>
        </p:nvSpPr>
        <p:spPr>
          <a:xfrm>
            <a:off x="406400" y="4267200"/>
            <a:ext cx="12192000" cy="1803400"/>
          </a:xfrm>
          <a:prstGeom prst="rect">
            <a:avLst/>
          </a:prstGeom>
        </p:spPr>
        <p:txBody>
          <a:bodyPr anchor="b"/>
          <a:lstStyle>
            <a:lvl1pPr marL="0" indent="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1pPr>
            <a:lvl2pPr marL="0" indent="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2pPr>
            <a:lvl3pPr marL="0" indent="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3pPr>
            <a:lvl4pPr marL="0" indent="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4pPr>
            <a:lvl5pPr marL="0" indent="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5pPr>
          </a:lstStyle>
          <a:p>
            <a:pPr/>
            <a:r>
              <a:t>Body Level One</a:t>
            </a:r>
          </a:p>
          <a:p>
            <a:pPr lvl="1"/>
            <a:r>
              <a:t>Body Level Two</a:t>
            </a:r>
          </a:p>
          <a:p>
            <a:pPr lvl="2"/>
            <a:r>
              <a:t>Body Level Three</a:t>
            </a:r>
          </a:p>
          <a:p>
            <a:pPr lvl="3"/>
            <a:r>
              <a:t>Body Level Four</a:t>
            </a:r>
          </a:p>
          <a:p>
            <a:pPr lvl="4"/>
            <a:r>
              <a:t>Body Level Five</a:t>
            </a:r>
          </a:p>
        </p:txBody>
      </p:sp>
      <p:sp>
        <p:nvSpPr>
          <p:cNvPr id="26" name="Slide Number"/>
          <p:cNvSpPr txBox="1"/>
          <p:nvPr>
            <p:ph type="sldNum" sz="quarter" idx="2"/>
          </p:nvPr>
        </p:nvSpPr>
        <p:spPr>
          <a:xfrm>
            <a:off x="12194440" y="431800"/>
            <a:ext cx="406898" cy="4572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type="tx" showMasterSp="0" showMasterPhAnim="1">
  <p:cSld name="Title &amp; Subtitle Alt">
    <p:spTree>
      <p:nvGrpSpPr>
        <p:cNvPr id="1" name=""/>
        <p:cNvGrpSpPr/>
        <p:nvPr/>
      </p:nvGrpSpPr>
      <p:grpSpPr>
        <a:xfrm>
          <a:off x="0" y="0"/>
          <a:ext cx="0" cy="0"/>
          <a:chOff x="0" y="0"/>
          <a:chExt cx="0" cy="0"/>
        </a:xfrm>
      </p:grpSpPr>
      <p:sp>
        <p:nvSpPr>
          <p:cNvPr id="33" name="Line"/>
          <p:cNvSpPr/>
          <p:nvPr/>
        </p:nvSpPr>
        <p:spPr>
          <a:xfrm flipV="1">
            <a:off x="406400" y="6140894"/>
            <a:ext cx="12192000" cy="263"/>
          </a:xfrm>
          <a:prstGeom prst="line">
            <a:avLst/>
          </a:prstGeom>
          <a:ln w="38100">
            <a:solidFill>
              <a:srgbClr val="A6AAA9"/>
            </a:solidFill>
            <a:miter lim="400000"/>
          </a:ln>
        </p:spPr>
        <p:txBody>
          <a:bodyPr lIns="50800" tIns="50800" rIns="50800" bIns="50800" anchor="ctr"/>
          <a:lstStyle/>
          <a:p>
            <a:pPr defTabSz="457200">
              <a:spcBef>
                <a:spcPts val="0"/>
              </a:spcBef>
              <a:defRPr sz="1200">
                <a:solidFill>
                  <a:srgbClr val="000000"/>
                </a:solidFill>
                <a:latin typeface="Helvetica"/>
                <a:ea typeface="Helvetica"/>
                <a:cs typeface="Helvetica"/>
                <a:sym typeface="Helvetica"/>
              </a:defRPr>
            </a:pPr>
          </a:p>
        </p:txBody>
      </p:sp>
      <p:sp>
        <p:nvSpPr>
          <p:cNvPr id="34" name="Title Text"/>
          <p:cNvSpPr txBox="1"/>
          <p:nvPr>
            <p:ph type="title"/>
          </p:nvPr>
        </p:nvSpPr>
        <p:spPr>
          <a:xfrm>
            <a:off x="406400" y="6426200"/>
            <a:ext cx="12192000" cy="2705100"/>
          </a:xfrm>
          <a:prstGeom prst="rect">
            <a:avLst/>
          </a:prstGeom>
        </p:spPr>
        <p:txBody>
          <a:bodyPr/>
          <a:lstStyle>
            <a:lvl1pPr>
              <a:spcBef>
                <a:spcPts val="0"/>
              </a:spcBef>
              <a:defRPr sz="17000"/>
            </a:lvl1pPr>
          </a:lstStyle>
          <a:p>
            <a:pPr/>
            <a:r>
              <a:t>Title Text</a:t>
            </a:r>
          </a:p>
        </p:txBody>
      </p:sp>
      <p:sp>
        <p:nvSpPr>
          <p:cNvPr id="35" name="Body Level One…"/>
          <p:cNvSpPr txBox="1"/>
          <p:nvPr>
            <p:ph type="body" sz="quarter" idx="1"/>
          </p:nvPr>
        </p:nvSpPr>
        <p:spPr>
          <a:xfrm>
            <a:off x="406400" y="4267200"/>
            <a:ext cx="12192000" cy="1803400"/>
          </a:xfrm>
          <a:prstGeom prst="rect">
            <a:avLst/>
          </a:prstGeom>
        </p:spPr>
        <p:txBody>
          <a:bodyPr anchor="b"/>
          <a:lstStyle>
            <a:lvl1pPr marL="0" indent="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1pPr>
            <a:lvl2pPr marL="0" indent="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2pPr>
            <a:lvl3pPr marL="0" indent="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3pPr>
            <a:lvl4pPr marL="0" indent="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4pPr>
            <a:lvl5pPr marL="0" indent="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5pPr>
          </a:lstStyle>
          <a:p>
            <a:pPr/>
            <a:r>
              <a:t>Body Level One</a:t>
            </a:r>
          </a:p>
          <a:p>
            <a:pPr lvl="1"/>
            <a:r>
              <a:t>Body Level Two</a:t>
            </a:r>
          </a:p>
          <a:p>
            <a:pPr lvl="2"/>
            <a:r>
              <a:t>Body Level Three</a:t>
            </a:r>
          </a:p>
          <a:p>
            <a:pPr lvl="3"/>
            <a:r>
              <a:t>Body Level Four</a:t>
            </a:r>
          </a:p>
          <a:p>
            <a:pPr lvl="4"/>
            <a:r>
              <a:t>Body Level Five</a:t>
            </a:r>
          </a:p>
        </p:txBody>
      </p:sp>
      <p:sp>
        <p:nvSpPr>
          <p:cNvPr id="36" name="Slide Number"/>
          <p:cNvSpPr txBox="1"/>
          <p:nvPr>
            <p:ph type="sldNum" sz="quarter" idx="2"/>
          </p:nvPr>
        </p:nvSpPr>
        <p:spPr>
          <a:xfrm>
            <a:off x="12161859" y="419100"/>
            <a:ext cx="406898" cy="4572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type="tx" showMasterSp="0" showMasterPhAnim="1">
  <p:cSld name="Title - Center">
    <p:bg>
      <p:bgPr>
        <a:solidFill>
          <a:srgbClr val="222222"/>
        </a:solidFill>
      </p:bgPr>
    </p:bg>
    <p:spTree>
      <p:nvGrpSpPr>
        <p:cNvPr id="1" name=""/>
        <p:cNvGrpSpPr/>
        <p:nvPr/>
      </p:nvGrpSpPr>
      <p:grpSpPr>
        <a:xfrm>
          <a:off x="0" y="0"/>
          <a:ext cx="0" cy="0"/>
          <a:chOff x="0" y="0"/>
          <a:chExt cx="0" cy="0"/>
        </a:xfrm>
      </p:grpSpPr>
      <p:sp>
        <p:nvSpPr>
          <p:cNvPr id="43" name="Title Text"/>
          <p:cNvSpPr txBox="1"/>
          <p:nvPr>
            <p:ph type="title"/>
          </p:nvPr>
        </p:nvSpPr>
        <p:spPr>
          <a:xfrm>
            <a:off x="406400" y="4038600"/>
            <a:ext cx="12192000" cy="4521200"/>
          </a:xfrm>
          <a:prstGeom prst="rect">
            <a:avLst/>
          </a:prstGeom>
        </p:spPr>
        <p:txBody>
          <a:bodyPr/>
          <a:lstStyle>
            <a:lvl1pPr>
              <a:spcBef>
                <a:spcPts val="0"/>
              </a:spcBef>
              <a:defRPr sz="17000"/>
            </a:lvl1pPr>
          </a:lstStyle>
          <a:p>
            <a:pPr/>
            <a:r>
              <a:t>Title Text</a:t>
            </a:r>
          </a:p>
        </p:txBody>
      </p:sp>
      <p:sp>
        <p:nvSpPr>
          <p:cNvPr id="44" name="Slide Number"/>
          <p:cNvSpPr txBox="1"/>
          <p:nvPr>
            <p:ph type="sldNum" sz="quarter" idx="2"/>
          </p:nvPr>
        </p:nvSpPr>
        <p:spPr>
          <a:xfrm>
            <a:off x="12194440" y="431800"/>
            <a:ext cx="406898" cy="4572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type="tx" showMasterSp="0" showMasterPhAnim="1">
  <p:cSld name="Photo - Vertical">
    <p:bg>
      <p:bgPr>
        <a:solidFill>
          <a:srgbClr val="222222"/>
        </a:solidFill>
      </p:bgPr>
    </p:bg>
    <p:spTree>
      <p:nvGrpSpPr>
        <p:cNvPr id="1" name=""/>
        <p:cNvGrpSpPr/>
        <p:nvPr/>
      </p:nvGrpSpPr>
      <p:grpSpPr>
        <a:xfrm>
          <a:off x="0" y="0"/>
          <a:ext cx="0" cy="0"/>
          <a:chOff x="0" y="0"/>
          <a:chExt cx="0" cy="0"/>
        </a:xfrm>
      </p:grpSpPr>
      <p:sp>
        <p:nvSpPr>
          <p:cNvPr id="51" name="Line"/>
          <p:cNvSpPr/>
          <p:nvPr/>
        </p:nvSpPr>
        <p:spPr>
          <a:xfrm flipV="1">
            <a:off x="5892800" y="6141012"/>
            <a:ext cx="6705600" cy="145"/>
          </a:xfrm>
          <a:prstGeom prst="line">
            <a:avLst/>
          </a:prstGeom>
          <a:ln w="38100">
            <a:solidFill>
              <a:srgbClr val="A6AAA9"/>
            </a:solidFill>
            <a:miter lim="400000"/>
          </a:ln>
        </p:spPr>
        <p:txBody>
          <a:bodyPr lIns="50800" tIns="50800" rIns="50800" bIns="50800" anchor="ctr"/>
          <a:lstStyle/>
          <a:p>
            <a:pPr defTabSz="457200">
              <a:spcBef>
                <a:spcPts val="0"/>
              </a:spcBef>
              <a:defRPr sz="1200">
                <a:solidFill>
                  <a:srgbClr val="000000"/>
                </a:solidFill>
                <a:latin typeface="Helvetica"/>
                <a:ea typeface="Helvetica"/>
                <a:cs typeface="Helvetica"/>
                <a:sym typeface="Helvetica"/>
              </a:defRPr>
            </a:pPr>
          </a:p>
        </p:txBody>
      </p:sp>
      <p:sp>
        <p:nvSpPr>
          <p:cNvPr id="52" name="Image"/>
          <p:cNvSpPr/>
          <p:nvPr>
            <p:ph type="pic" idx="13"/>
          </p:nvPr>
        </p:nvSpPr>
        <p:spPr>
          <a:xfrm>
            <a:off x="0" y="0"/>
            <a:ext cx="5486400" cy="9753600"/>
          </a:xfrm>
          <a:prstGeom prst="rect">
            <a:avLst/>
          </a:prstGeom>
        </p:spPr>
        <p:txBody>
          <a:bodyPr lIns="91439" tIns="45719" rIns="91439" bIns="45719">
            <a:noAutofit/>
          </a:bodyPr>
          <a:lstStyle/>
          <a:p>
            <a:pPr/>
          </a:p>
        </p:txBody>
      </p:sp>
      <p:sp>
        <p:nvSpPr>
          <p:cNvPr id="53" name="Title Text"/>
          <p:cNvSpPr txBox="1"/>
          <p:nvPr>
            <p:ph type="title"/>
          </p:nvPr>
        </p:nvSpPr>
        <p:spPr>
          <a:xfrm>
            <a:off x="5892800" y="6426200"/>
            <a:ext cx="6705600" cy="2705100"/>
          </a:xfrm>
          <a:prstGeom prst="rect">
            <a:avLst/>
          </a:prstGeom>
        </p:spPr>
        <p:txBody>
          <a:bodyPr/>
          <a:lstStyle>
            <a:lvl1pPr>
              <a:spcBef>
                <a:spcPts val="0"/>
              </a:spcBef>
              <a:defRPr sz="17000"/>
            </a:lvl1pPr>
          </a:lstStyle>
          <a:p>
            <a:pPr/>
            <a:r>
              <a:t>Title Text</a:t>
            </a:r>
          </a:p>
        </p:txBody>
      </p:sp>
      <p:sp>
        <p:nvSpPr>
          <p:cNvPr id="54" name="Body Level One…"/>
          <p:cNvSpPr txBox="1"/>
          <p:nvPr>
            <p:ph type="body" sz="quarter" idx="1"/>
          </p:nvPr>
        </p:nvSpPr>
        <p:spPr>
          <a:xfrm>
            <a:off x="5892800" y="4267200"/>
            <a:ext cx="6705600" cy="1803400"/>
          </a:xfrm>
          <a:prstGeom prst="rect">
            <a:avLst/>
          </a:prstGeom>
        </p:spPr>
        <p:txBody>
          <a:bodyPr anchor="b"/>
          <a:lstStyle>
            <a:lvl1pPr marL="0" indent="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1pPr>
            <a:lvl2pPr marL="0" indent="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2pPr>
            <a:lvl3pPr marL="0" indent="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3pPr>
            <a:lvl4pPr marL="0" indent="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4pPr>
            <a:lvl5pPr marL="0" indent="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5pPr>
          </a:lstStyle>
          <a:p>
            <a:pPr/>
            <a:r>
              <a:t>Body Level One</a:t>
            </a:r>
          </a:p>
          <a:p>
            <a:pPr lvl="1"/>
            <a:r>
              <a:t>Body Level Two</a:t>
            </a:r>
          </a:p>
          <a:p>
            <a:pPr lvl="2"/>
            <a:r>
              <a:t>Body Level Three</a:t>
            </a:r>
          </a:p>
          <a:p>
            <a:pPr lvl="3"/>
            <a:r>
              <a:t>Body Level Four</a:t>
            </a:r>
          </a:p>
          <a:p>
            <a:pPr lvl="4"/>
            <a:r>
              <a:t>Body Level Five</a:t>
            </a:r>
          </a:p>
        </p:txBody>
      </p:sp>
      <p:sp>
        <p:nvSpPr>
          <p:cNvPr id="55" name="Slide Number"/>
          <p:cNvSpPr txBox="1"/>
          <p:nvPr>
            <p:ph type="sldNum" sz="quarter" idx="2"/>
          </p:nvPr>
        </p:nvSpPr>
        <p:spPr>
          <a:xfrm>
            <a:off x="12194440" y="431800"/>
            <a:ext cx="406898" cy="4572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type="tx" showMasterSp="1" showMasterPhAnim="1">
  <p:cSld name="Title - Top">
    <p:spTree>
      <p:nvGrpSpPr>
        <p:cNvPr id="1" name=""/>
        <p:cNvGrpSpPr/>
        <p:nvPr/>
      </p:nvGrpSpPr>
      <p:grpSpPr>
        <a:xfrm>
          <a:off x="0" y="0"/>
          <a:ext cx="0" cy="0"/>
          <a:chOff x="0" y="0"/>
          <a:chExt cx="0" cy="0"/>
        </a:xfrm>
      </p:grpSpPr>
      <p:sp>
        <p:nvSpPr>
          <p:cNvPr id="62" name="Text"/>
          <p:cNvSpPr txBox="1"/>
          <p:nvPr>
            <p:ph type="body" sz="quarter" idx="13"/>
          </p:nvPr>
        </p:nvSpPr>
        <p:spPr>
          <a:xfrm>
            <a:off x="406400" y="457200"/>
            <a:ext cx="11176000" cy="457200"/>
          </a:xfrm>
          <a:prstGeom prst="rect">
            <a:avLst/>
          </a:prstGeom>
        </p:spPr>
        <p:txBody>
          <a:bodyPr anchor="b">
            <a:spAutoFit/>
          </a:bodyPr>
          <a:lstStyle>
            <a:lvl1pPr marL="0" indent="0" defTabSz="457200">
              <a:lnSpc>
                <a:spcPct val="80000"/>
              </a:lnSpc>
              <a:spcBef>
                <a:spcPts val="0"/>
              </a:spcBef>
              <a:buClrTx/>
              <a:buSzTx/>
              <a:buFontTx/>
              <a:buNone/>
              <a:defRPr cap="all" spc="120" sz="2400">
                <a:latin typeface="DIN Alternate"/>
                <a:ea typeface="DIN Alternate"/>
                <a:cs typeface="DIN Alternate"/>
                <a:sym typeface="DIN Alternate"/>
              </a:defRPr>
            </a:lvl1pPr>
          </a:lstStyle>
          <a:p>
            <a:pPr/>
            <a:r>
              <a:t>Text</a:t>
            </a:r>
          </a:p>
        </p:txBody>
      </p:sp>
      <p:sp>
        <p:nvSpPr>
          <p:cNvPr id="63" name="Title Text"/>
          <p:cNvSpPr txBox="1"/>
          <p:nvPr>
            <p:ph type="title"/>
          </p:nvPr>
        </p:nvSpPr>
        <p:spPr>
          <a:prstGeom prst="rect">
            <a:avLst/>
          </a:prstGeom>
        </p:spPr>
        <p:txBody>
          <a:bodyPr/>
          <a:lstStyle/>
          <a:p>
            <a:pPr/>
            <a:r>
              <a:t>Title Text</a:t>
            </a:r>
          </a:p>
        </p:txBody>
      </p:sp>
      <p:sp>
        <p:nvSpPr>
          <p:cNvPr id="6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type="tx" showMasterSp="1" showMasterPhAnim="1">
  <p:cSld name="Title &amp; Bullets">
    <p:bg>
      <p:bgPr>
        <a:solidFill>
          <a:srgbClr val="222222"/>
        </a:solidFill>
      </p:bgPr>
    </p:bg>
    <p:spTree>
      <p:nvGrpSpPr>
        <p:cNvPr id="1" name=""/>
        <p:cNvGrpSpPr/>
        <p:nvPr/>
      </p:nvGrpSpPr>
      <p:grpSpPr>
        <a:xfrm>
          <a:off x="0" y="0"/>
          <a:ext cx="0" cy="0"/>
          <a:chOff x="0" y="0"/>
          <a:chExt cx="0" cy="0"/>
        </a:xfrm>
      </p:grpSpPr>
      <p:sp>
        <p:nvSpPr>
          <p:cNvPr id="71" name="Text"/>
          <p:cNvSpPr txBox="1"/>
          <p:nvPr>
            <p:ph type="body" sz="quarter" idx="13"/>
          </p:nvPr>
        </p:nvSpPr>
        <p:spPr>
          <a:xfrm>
            <a:off x="406400" y="457200"/>
            <a:ext cx="11176000" cy="457200"/>
          </a:xfrm>
          <a:prstGeom prst="rect">
            <a:avLst/>
          </a:prstGeom>
        </p:spPr>
        <p:txBody>
          <a:bodyPr anchor="b">
            <a:spAutoFit/>
          </a:bodyPr>
          <a:lstStyle>
            <a:lvl1pPr marL="0" indent="0" defTabSz="457200">
              <a:lnSpc>
                <a:spcPct val="80000"/>
              </a:lnSpc>
              <a:spcBef>
                <a:spcPts val="0"/>
              </a:spcBef>
              <a:buClrTx/>
              <a:buSzTx/>
              <a:buFontTx/>
              <a:buNone/>
              <a:defRPr cap="all" spc="120" sz="2400">
                <a:latin typeface="DIN Alternate"/>
                <a:ea typeface="DIN Alternate"/>
                <a:cs typeface="DIN Alternate"/>
                <a:sym typeface="DIN Alternate"/>
              </a:defRPr>
            </a:lvl1pPr>
          </a:lstStyle>
          <a:p>
            <a:pPr/>
            <a:r>
              <a:t>Text</a:t>
            </a:r>
          </a:p>
        </p:txBody>
      </p:sp>
      <p:sp>
        <p:nvSpPr>
          <p:cNvPr id="72" name="Title Text"/>
          <p:cNvSpPr txBox="1"/>
          <p:nvPr>
            <p:ph type="title"/>
          </p:nvPr>
        </p:nvSpPr>
        <p:spPr>
          <a:prstGeom prst="rect">
            <a:avLst/>
          </a:prstGeom>
        </p:spPr>
        <p:txBody>
          <a:bodyPr/>
          <a:lstStyle/>
          <a:p>
            <a:pPr/>
            <a:r>
              <a:t>Title Text</a:t>
            </a:r>
          </a:p>
        </p:txBody>
      </p:sp>
      <p:sp>
        <p:nvSpPr>
          <p:cNvPr id="73" name="Body Level One…"/>
          <p:cNvSpPr txBox="1"/>
          <p:nvPr>
            <p:ph type="body" idx="1"/>
          </p:nvPr>
        </p:nvSpPr>
        <p:spPr>
          <a:prstGeom prst="rect">
            <a:avLst/>
          </a:prstGeom>
        </p:spPr>
        <p:txBody>
          <a:bodyPr/>
          <a:lstStyle>
            <a:lvl1pPr>
              <a:buClr>
                <a:schemeClr val="accent1"/>
              </a:buClr>
              <a:buChar char="▸"/>
            </a:lvl1pPr>
            <a:lvl2pPr>
              <a:buClr>
                <a:schemeClr val="accent1"/>
              </a:buClr>
              <a:buChar char="▸"/>
            </a:lvl2pPr>
            <a:lvl3pPr>
              <a:buClr>
                <a:schemeClr val="accent1"/>
              </a:buClr>
              <a:buChar char="▸"/>
            </a:lvl3pPr>
            <a:lvl4pPr>
              <a:buClr>
                <a:schemeClr val="accent1"/>
              </a:buClr>
              <a:buChar char="▸"/>
            </a:lvl4pPr>
            <a:lvl5pPr>
              <a:buClr>
                <a:schemeClr val="accent1"/>
              </a:buClr>
              <a:buChar char="▸"/>
            </a:lvl5pPr>
          </a:lstStyle>
          <a:p>
            <a:pPr/>
            <a:r>
              <a:t>Body Level One</a:t>
            </a:r>
          </a:p>
          <a:p>
            <a:pPr lvl="1"/>
            <a:r>
              <a:t>Body Level Two</a:t>
            </a:r>
          </a:p>
          <a:p>
            <a:pPr lvl="2"/>
            <a:r>
              <a:t>Body Level Three</a:t>
            </a:r>
          </a:p>
          <a:p>
            <a:pPr lvl="3"/>
            <a:r>
              <a:t>Body Level Four</a:t>
            </a:r>
          </a:p>
          <a:p>
            <a:pPr lvl="4"/>
            <a:r>
              <a:t>Body Level Five</a:t>
            </a:r>
          </a:p>
        </p:txBody>
      </p:sp>
      <p:sp>
        <p:nvSpPr>
          <p:cNvPr id="7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type="tx" showMasterSp="1" showMasterPhAnim="1">
  <p:cSld name="Title &amp; Bullets Alt">
    <p:spTree>
      <p:nvGrpSpPr>
        <p:cNvPr id="1" name=""/>
        <p:cNvGrpSpPr/>
        <p:nvPr/>
      </p:nvGrpSpPr>
      <p:grpSpPr>
        <a:xfrm>
          <a:off x="0" y="0"/>
          <a:ext cx="0" cy="0"/>
          <a:chOff x="0" y="0"/>
          <a:chExt cx="0" cy="0"/>
        </a:xfrm>
      </p:grpSpPr>
      <p:sp>
        <p:nvSpPr>
          <p:cNvPr id="81" name="Text"/>
          <p:cNvSpPr txBox="1"/>
          <p:nvPr>
            <p:ph type="body" sz="quarter" idx="13"/>
          </p:nvPr>
        </p:nvSpPr>
        <p:spPr>
          <a:xfrm>
            <a:off x="406400" y="457200"/>
            <a:ext cx="11176000" cy="457200"/>
          </a:xfrm>
          <a:prstGeom prst="rect">
            <a:avLst/>
          </a:prstGeom>
        </p:spPr>
        <p:txBody>
          <a:bodyPr anchor="b">
            <a:spAutoFit/>
          </a:bodyPr>
          <a:lstStyle>
            <a:lvl1pPr marL="0" indent="0" defTabSz="457200">
              <a:lnSpc>
                <a:spcPct val="80000"/>
              </a:lnSpc>
              <a:spcBef>
                <a:spcPts val="0"/>
              </a:spcBef>
              <a:buClrTx/>
              <a:buSzTx/>
              <a:buFontTx/>
              <a:buNone/>
              <a:defRPr cap="all" spc="120" sz="2400">
                <a:latin typeface="DIN Alternate"/>
                <a:ea typeface="DIN Alternate"/>
                <a:cs typeface="DIN Alternate"/>
                <a:sym typeface="DIN Alternate"/>
              </a:defRPr>
            </a:lvl1pPr>
          </a:lstStyle>
          <a:p>
            <a:pPr/>
            <a:r>
              <a:t>Text</a:t>
            </a:r>
          </a:p>
        </p:txBody>
      </p:sp>
      <p:sp>
        <p:nvSpPr>
          <p:cNvPr id="82" name="Title Text"/>
          <p:cNvSpPr txBox="1"/>
          <p:nvPr>
            <p:ph type="title"/>
          </p:nvPr>
        </p:nvSpPr>
        <p:spPr>
          <a:prstGeom prst="rect">
            <a:avLst/>
          </a:prstGeom>
        </p:spPr>
        <p:txBody>
          <a:bodyPr/>
          <a:lstStyle/>
          <a:p>
            <a:pPr/>
            <a:r>
              <a:t>Title Text</a:t>
            </a:r>
          </a:p>
        </p:txBody>
      </p:sp>
      <p:sp>
        <p:nvSpPr>
          <p:cNvPr id="83" name="Body Level One…"/>
          <p:cNvSpPr txBox="1"/>
          <p:nvPr>
            <p:ph type="body" idx="1"/>
          </p:nvPr>
        </p:nvSpPr>
        <p:spPr>
          <a:prstGeom prst="rect">
            <a:avLst/>
          </a:prstGeom>
        </p:spPr>
        <p:txBody>
          <a:bodyPr/>
          <a:lstStyle>
            <a:lvl1pPr>
              <a:buClr>
                <a:schemeClr val="accent1"/>
              </a:buClr>
              <a:buChar char="▸"/>
            </a:lvl1pPr>
            <a:lvl2pPr>
              <a:buClr>
                <a:schemeClr val="accent1"/>
              </a:buClr>
              <a:buChar char="▸"/>
            </a:lvl2pPr>
            <a:lvl3pPr>
              <a:buClr>
                <a:schemeClr val="accent1"/>
              </a:buClr>
              <a:buChar char="▸"/>
            </a:lvl3pPr>
            <a:lvl4pPr>
              <a:buClr>
                <a:schemeClr val="accent1"/>
              </a:buClr>
              <a:buChar char="▸"/>
            </a:lvl4pPr>
            <a:lvl5pPr>
              <a:buClr>
                <a:schemeClr val="accent1"/>
              </a:buClr>
              <a:buChar char="▸"/>
            </a:lvl5pPr>
          </a:lstStyle>
          <a:p>
            <a:pPr/>
            <a:r>
              <a:t>Body Level One</a:t>
            </a:r>
          </a:p>
          <a:p>
            <a:pPr lvl="1"/>
            <a:r>
              <a:t>Body Level Two</a:t>
            </a:r>
          </a:p>
          <a:p>
            <a:pPr lvl="2"/>
            <a:r>
              <a:t>Body Level Three</a:t>
            </a:r>
          </a:p>
          <a:p>
            <a:pPr lvl="3"/>
            <a:r>
              <a:t>Body Level Four</a:t>
            </a:r>
          </a:p>
          <a:p>
            <a:pPr lvl="4"/>
            <a:r>
              <a:t>Body Level Five</a:t>
            </a:r>
          </a:p>
        </p:txBody>
      </p:sp>
      <p:sp>
        <p:nvSpPr>
          <p:cNvPr id="8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type="tx" showMasterSp="1" showMasterPhAnim="1">
  <p:cSld name="Title, Bullets &amp; Photo">
    <p:bg>
      <p:bgPr>
        <a:solidFill>
          <a:srgbClr val="222222"/>
        </a:solidFill>
      </p:bgPr>
    </p:bg>
    <p:spTree>
      <p:nvGrpSpPr>
        <p:cNvPr id="1" name=""/>
        <p:cNvGrpSpPr/>
        <p:nvPr/>
      </p:nvGrpSpPr>
      <p:grpSpPr>
        <a:xfrm>
          <a:off x="0" y="0"/>
          <a:ext cx="0" cy="0"/>
          <a:chOff x="0" y="0"/>
          <a:chExt cx="0" cy="0"/>
        </a:xfrm>
      </p:grpSpPr>
      <p:sp>
        <p:nvSpPr>
          <p:cNvPr id="91" name="Text"/>
          <p:cNvSpPr txBox="1"/>
          <p:nvPr>
            <p:ph type="body" sz="quarter" idx="13"/>
          </p:nvPr>
        </p:nvSpPr>
        <p:spPr>
          <a:xfrm>
            <a:off x="406400" y="457200"/>
            <a:ext cx="11176000" cy="457200"/>
          </a:xfrm>
          <a:prstGeom prst="rect">
            <a:avLst/>
          </a:prstGeom>
        </p:spPr>
        <p:txBody>
          <a:bodyPr anchor="b">
            <a:spAutoFit/>
          </a:bodyPr>
          <a:lstStyle>
            <a:lvl1pPr marL="0" indent="0" defTabSz="457200">
              <a:lnSpc>
                <a:spcPct val="80000"/>
              </a:lnSpc>
              <a:spcBef>
                <a:spcPts val="0"/>
              </a:spcBef>
              <a:buClrTx/>
              <a:buSzTx/>
              <a:buFontTx/>
              <a:buNone/>
              <a:defRPr cap="all" spc="120" sz="2400">
                <a:latin typeface="DIN Alternate"/>
                <a:ea typeface="DIN Alternate"/>
                <a:cs typeface="DIN Alternate"/>
                <a:sym typeface="DIN Alternate"/>
              </a:defRPr>
            </a:lvl1pPr>
          </a:lstStyle>
          <a:p>
            <a:pPr/>
            <a:r>
              <a:t>Text</a:t>
            </a:r>
          </a:p>
        </p:txBody>
      </p:sp>
      <p:sp>
        <p:nvSpPr>
          <p:cNvPr id="92" name="Image"/>
          <p:cNvSpPr/>
          <p:nvPr>
            <p:ph type="pic" sz="half" idx="14"/>
          </p:nvPr>
        </p:nvSpPr>
        <p:spPr>
          <a:xfrm>
            <a:off x="7112000" y="1536700"/>
            <a:ext cx="5486400" cy="7797800"/>
          </a:xfrm>
          <a:prstGeom prst="rect">
            <a:avLst/>
          </a:prstGeom>
        </p:spPr>
        <p:txBody>
          <a:bodyPr lIns="91439" tIns="45719" rIns="91439" bIns="45719">
            <a:noAutofit/>
          </a:bodyPr>
          <a:lstStyle/>
          <a:p>
            <a:pPr/>
          </a:p>
        </p:txBody>
      </p:sp>
      <p:sp>
        <p:nvSpPr>
          <p:cNvPr id="93" name="Title Text"/>
          <p:cNvSpPr txBox="1"/>
          <p:nvPr>
            <p:ph type="title"/>
          </p:nvPr>
        </p:nvSpPr>
        <p:spPr>
          <a:xfrm>
            <a:off x="406400" y="1536700"/>
            <a:ext cx="6299200" cy="723900"/>
          </a:xfrm>
          <a:prstGeom prst="rect">
            <a:avLst/>
          </a:prstGeom>
        </p:spPr>
        <p:txBody>
          <a:bodyPr/>
          <a:lstStyle/>
          <a:p>
            <a:pPr/>
            <a:r>
              <a:t>Title Text</a:t>
            </a:r>
          </a:p>
        </p:txBody>
      </p:sp>
      <p:sp>
        <p:nvSpPr>
          <p:cNvPr id="94" name="Body Level One…"/>
          <p:cNvSpPr txBox="1"/>
          <p:nvPr>
            <p:ph type="body" sz="half" idx="1"/>
          </p:nvPr>
        </p:nvSpPr>
        <p:spPr>
          <a:xfrm>
            <a:off x="406400" y="2743200"/>
            <a:ext cx="6299200" cy="6108700"/>
          </a:xfrm>
          <a:prstGeom prst="rect">
            <a:avLst/>
          </a:prstGeom>
        </p:spPr>
        <p:txBody>
          <a:bodyPr/>
          <a:lstStyle>
            <a:lvl1pPr>
              <a:buClr>
                <a:schemeClr val="accent1"/>
              </a:buClr>
              <a:buChar char="▸"/>
              <a:defRPr sz="2800"/>
            </a:lvl1pPr>
            <a:lvl2pPr>
              <a:buClr>
                <a:schemeClr val="accent1"/>
              </a:buClr>
              <a:buChar char="▸"/>
              <a:defRPr sz="2800"/>
            </a:lvl2pPr>
            <a:lvl3pPr>
              <a:buClr>
                <a:schemeClr val="accent1"/>
              </a:buClr>
              <a:buChar char="▸"/>
              <a:defRPr sz="2800"/>
            </a:lvl3pPr>
            <a:lvl4pPr>
              <a:buClr>
                <a:schemeClr val="accent1"/>
              </a:buClr>
              <a:buChar char="▸"/>
              <a:defRPr sz="2800"/>
            </a:lvl4pPr>
            <a:lvl5pPr>
              <a:buClr>
                <a:schemeClr val="accent1"/>
              </a:buClr>
              <a:buChar char="▸"/>
              <a:defRPr sz="2800"/>
            </a:lvl5pPr>
          </a:lstStyle>
          <a:p>
            <a:pPr/>
            <a:r>
              <a:t>Body Level One</a:t>
            </a:r>
          </a:p>
          <a:p>
            <a:pPr lvl="1"/>
            <a:r>
              <a:t>Body Level Two</a:t>
            </a:r>
          </a:p>
          <a:p>
            <a:pPr lvl="2"/>
            <a:r>
              <a:t>Body Level Three</a:t>
            </a:r>
          </a:p>
          <a:p>
            <a:pPr lvl="3"/>
            <a:r>
              <a:t>Body Level Four</a:t>
            </a:r>
          </a:p>
          <a:p>
            <a:pPr lvl="4"/>
            <a:r>
              <a:t>Body Level Five</a:t>
            </a:r>
          </a:p>
        </p:txBody>
      </p:sp>
      <p:sp>
        <p:nvSpPr>
          <p:cNvPr id="9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 Id="rId17"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p:bgPr>
    </p:bg>
    <p:spTree>
      <p:nvGrpSpPr>
        <p:cNvPr id="1" name=""/>
        <p:cNvGrpSpPr/>
        <p:nvPr/>
      </p:nvGrpSpPr>
      <p:grpSpPr>
        <a:xfrm>
          <a:off x="0" y="0"/>
          <a:ext cx="0" cy="0"/>
          <a:chOff x="0" y="0"/>
          <a:chExt cx="0" cy="0"/>
        </a:xfrm>
      </p:grpSpPr>
      <p:sp>
        <p:nvSpPr>
          <p:cNvPr id="2" name="Line"/>
          <p:cNvSpPr/>
          <p:nvPr/>
        </p:nvSpPr>
        <p:spPr>
          <a:xfrm flipV="1">
            <a:off x="406400" y="993160"/>
            <a:ext cx="12192000" cy="263"/>
          </a:xfrm>
          <a:prstGeom prst="line">
            <a:avLst/>
          </a:prstGeom>
          <a:ln w="25400">
            <a:solidFill>
              <a:srgbClr val="A6AAA9"/>
            </a:solidFill>
            <a:miter lim="400000"/>
          </a:ln>
        </p:spPr>
        <p:txBody>
          <a:bodyPr lIns="50800" tIns="50800" rIns="50800" bIns="50800" anchor="ctr"/>
          <a:lstStyle/>
          <a:p>
            <a:pPr defTabSz="457200">
              <a:spcBef>
                <a:spcPts val="0"/>
              </a:spcBef>
              <a:defRPr sz="1200">
                <a:solidFill>
                  <a:srgbClr val="000000"/>
                </a:solidFill>
                <a:latin typeface="Helvetica"/>
                <a:ea typeface="Helvetica"/>
                <a:cs typeface="Helvetica"/>
                <a:sym typeface="Helvetica"/>
              </a:defRPr>
            </a:pPr>
          </a:p>
        </p:txBody>
      </p:sp>
      <p:sp>
        <p:nvSpPr>
          <p:cNvPr id="3" name="Title Text"/>
          <p:cNvSpPr txBox="1"/>
          <p:nvPr>
            <p:ph type="title"/>
          </p:nvPr>
        </p:nvSpPr>
        <p:spPr>
          <a:xfrm>
            <a:off x="406400" y="1536700"/>
            <a:ext cx="12192000" cy="7239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Title Text</a:t>
            </a:r>
          </a:p>
        </p:txBody>
      </p:sp>
      <p:sp>
        <p:nvSpPr>
          <p:cNvPr id="4" name="Body Level One…"/>
          <p:cNvSpPr txBox="1"/>
          <p:nvPr>
            <p:ph type="body" idx="1"/>
          </p:nvPr>
        </p:nvSpPr>
        <p:spPr>
          <a:xfrm>
            <a:off x="406400" y="2743200"/>
            <a:ext cx="12192000" cy="61087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5" name="Slide Number"/>
          <p:cNvSpPr txBox="1"/>
          <p:nvPr>
            <p:ph type="sldNum" sz="quarter" idx="2"/>
          </p:nvPr>
        </p:nvSpPr>
        <p:spPr>
          <a:xfrm>
            <a:off x="12186622" y="431800"/>
            <a:ext cx="406897" cy="457200"/>
          </a:xfrm>
          <a:prstGeom prst="rect">
            <a:avLst/>
          </a:prstGeom>
          <a:ln w="12700">
            <a:miter lim="400000"/>
          </a:ln>
        </p:spPr>
        <p:txBody>
          <a:bodyPr wrap="none" lIns="50800" tIns="50800" rIns="50800" bIns="50800">
            <a:spAutoFit/>
          </a:bodyPr>
          <a:lstStyle>
            <a:lvl1pPr algn="r">
              <a:lnSpc>
                <a:spcPct val="80000"/>
              </a:lnSpc>
              <a:spcBef>
                <a:spcPts val="0"/>
              </a:spcBef>
              <a:defRPr sz="2400">
                <a:latin typeface="DIN Alternate"/>
                <a:ea typeface="DIN Alternate"/>
                <a:cs typeface="DIN Alternate"/>
                <a:sym typeface="DIN Alternate"/>
              </a:defRPr>
            </a:lvl1pPr>
          </a:lstStyle>
          <a:p>
            <a:pPr/>
            <a:fld id="{86CB4B4D-7CA3-9044-876B-883B54F8677D}" type="slidenum"/>
          </a:p>
        </p:txBody>
      </p:sp>
    </p:spTree>
  </p:cSld>
  <p:clrMap bg1="dk1" tx1="lt1" bg2="dk2" tx2="lt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Lst>
  <p:transition xmlns:p14="http://schemas.microsoft.com/office/powerpoint/2010/main" spd="med" advClick="1"/>
  <p:txStyles>
    <p:titleStyle>
      <a:lvl1pPr marL="0" marR="0" indent="0" algn="l" defTabSz="584200" rtl="0" latinLnBrk="0">
        <a:lnSpc>
          <a:spcPct val="80000"/>
        </a:lnSpc>
        <a:spcBef>
          <a:spcPts val="2800"/>
        </a:spcBef>
        <a:spcAft>
          <a:spcPts val="0"/>
        </a:spcAft>
        <a:buClrTx/>
        <a:buSzTx/>
        <a:buFontTx/>
        <a:buNone/>
        <a:tabLst/>
        <a:defRPr b="0" baseline="0" cap="all" i="0" spc="0" strike="noStrike" sz="6000" u="none">
          <a:ln>
            <a:noFill/>
          </a:ln>
          <a:solidFill>
            <a:schemeClr val="accent1"/>
          </a:solidFill>
          <a:uFillTx/>
          <a:latin typeface="+mn-lt"/>
          <a:ea typeface="+mn-ea"/>
          <a:cs typeface="+mn-cs"/>
          <a:sym typeface="DIN Condensed"/>
        </a:defRPr>
      </a:lvl1pPr>
      <a:lvl2pPr marL="0" marR="0" indent="0" algn="l" defTabSz="584200" rtl="0" latinLnBrk="0">
        <a:lnSpc>
          <a:spcPct val="80000"/>
        </a:lnSpc>
        <a:spcBef>
          <a:spcPts val="2800"/>
        </a:spcBef>
        <a:spcAft>
          <a:spcPts val="0"/>
        </a:spcAft>
        <a:buClrTx/>
        <a:buSzTx/>
        <a:buFontTx/>
        <a:buNone/>
        <a:tabLst/>
        <a:defRPr b="0" baseline="0" cap="all" i="0" spc="0" strike="noStrike" sz="6000" u="none">
          <a:ln>
            <a:noFill/>
          </a:ln>
          <a:solidFill>
            <a:schemeClr val="accent1"/>
          </a:solidFill>
          <a:uFillTx/>
          <a:latin typeface="+mn-lt"/>
          <a:ea typeface="+mn-ea"/>
          <a:cs typeface="+mn-cs"/>
          <a:sym typeface="DIN Condensed"/>
        </a:defRPr>
      </a:lvl2pPr>
      <a:lvl3pPr marL="0" marR="0" indent="0" algn="l" defTabSz="584200" rtl="0" latinLnBrk="0">
        <a:lnSpc>
          <a:spcPct val="80000"/>
        </a:lnSpc>
        <a:spcBef>
          <a:spcPts val="2800"/>
        </a:spcBef>
        <a:spcAft>
          <a:spcPts val="0"/>
        </a:spcAft>
        <a:buClrTx/>
        <a:buSzTx/>
        <a:buFontTx/>
        <a:buNone/>
        <a:tabLst/>
        <a:defRPr b="0" baseline="0" cap="all" i="0" spc="0" strike="noStrike" sz="6000" u="none">
          <a:ln>
            <a:noFill/>
          </a:ln>
          <a:solidFill>
            <a:schemeClr val="accent1"/>
          </a:solidFill>
          <a:uFillTx/>
          <a:latin typeface="+mn-lt"/>
          <a:ea typeface="+mn-ea"/>
          <a:cs typeface="+mn-cs"/>
          <a:sym typeface="DIN Condensed"/>
        </a:defRPr>
      </a:lvl3pPr>
      <a:lvl4pPr marL="0" marR="0" indent="0" algn="l" defTabSz="584200" rtl="0" latinLnBrk="0">
        <a:lnSpc>
          <a:spcPct val="80000"/>
        </a:lnSpc>
        <a:spcBef>
          <a:spcPts val="2800"/>
        </a:spcBef>
        <a:spcAft>
          <a:spcPts val="0"/>
        </a:spcAft>
        <a:buClrTx/>
        <a:buSzTx/>
        <a:buFontTx/>
        <a:buNone/>
        <a:tabLst/>
        <a:defRPr b="0" baseline="0" cap="all" i="0" spc="0" strike="noStrike" sz="6000" u="none">
          <a:ln>
            <a:noFill/>
          </a:ln>
          <a:solidFill>
            <a:schemeClr val="accent1"/>
          </a:solidFill>
          <a:uFillTx/>
          <a:latin typeface="+mn-lt"/>
          <a:ea typeface="+mn-ea"/>
          <a:cs typeface="+mn-cs"/>
          <a:sym typeface="DIN Condensed"/>
        </a:defRPr>
      </a:lvl4pPr>
      <a:lvl5pPr marL="0" marR="0" indent="0" algn="l" defTabSz="584200" rtl="0" latinLnBrk="0">
        <a:lnSpc>
          <a:spcPct val="80000"/>
        </a:lnSpc>
        <a:spcBef>
          <a:spcPts val="2800"/>
        </a:spcBef>
        <a:spcAft>
          <a:spcPts val="0"/>
        </a:spcAft>
        <a:buClrTx/>
        <a:buSzTx/>
        <a:buFontTx/>
        <a:buNone/>
        <a:tabLst/>
        <a:defRPr b="0" baseline="0" cap="all" i="0" spc="0" strike="noStrike" sz="6000" u="none">
          <a:ln>
            <a:noFill/>
          </a:ln>
          <a:solidFill>
            <a:schemeClr val="accent1"/>
          </a:solidFill>
          <a:uFillTx/>
          <a:latin typeface="+mn-lt"/>
          <a:ea typeface="+mn-ea"/>
          <a:cs typeface="+mn-cs"/>
          <a:sym typeface="DIN Condensed"/>
        </a:defRPr>
      </a:lvl5pPr>
      <a:lvl6pPr marL="0" marR="0" indent="0" algn="l" defTabSz="584200" rtl="0" latinLnBrk="0">
        <a:lnSpc>
          <a:spcPct val="80000"/>
        </a:lnSpc>
        <a:spcBef>
          <a:spcPts val="2800"/>
        </a:spcBef>
        <a:spcAft>
          <a:spcPts val="0"/>
        </a:spcAft>
        <a:buClrTx/>
        <a:buSzTx/>
        <a:buFontTx/>
        <a:buNone/>
        <a:tabLst/>
        <a:defRPr b="0" baseline="0" cap="all" i="0" spc="0" strike="noStrike" sz="6000" u="none">
          <a:ln>
            <a:noFill/>
          </a:ln>
          <a:solidFill>
            <a:schemeClr val="accent1"/>
          </a:solidFill>
          <a:uFillTx/>
          <a:latin typeface="+mn-lt"/>
          <a:ea typeface="+mn-ea"/>
          <a:cs typeface="+mn-cs"/>
          <a:sym typeface="DIN Condensed"/>
        </a:defRPr>
      </a:lvl6pPr>
      <a:lvl7pPr marL="0" marR="0" indent="0" algn="l" defTabSz="584200" rtl="0" latinLnBrk="0">
        <a:lnSpc>
          <a:spcPct val="80000"/>
        </a:lnSpc>
        <a:spcBef>
          <a:spcPts val="2800"/>
        </a:spcBef>
        <a:spcAft>
          <a:spcPts val="0"/>
        </a:spcAft>
        <a:buClrTx/>
        <a:buSzTx/>
        <a:buFontTx/>
        <a:buNone/>
        <a:tabLst/>
        <a:defRPr b="0" baseline="0" cap="all" i="0" spc="0" strike="noStrike" sz="6000" u="none">
          <a:ln>
            <a:noFill/>
          </a:ln>
          <a:solidFill>
            <a:schemeClr val="accent1"/>
          </a:solidFill>
          <a:uFillTx/>
          <a:latin typeface="+mn-lt"/>
          <a:ea typeface="+mn-ea"/>
          <a:cs typeface="+mn-cs"/>
          <a:sym typeface="DIN Condensed"/>
        </a:defRPr>
      </a:lvl7pPr>
      <a:lvl8pPr marL="0" marR="0" indent="0" algn="l" defTabSz="584200" rtl="0" latinLnBrk="0">
        <a:lnSpc>
          <a:spcPct val="80000"/>
        </a:lnSpc>
        <a:spcBef>
          <a:spcPts val="2800"/>
        </a:spcBef>
        <a:spcAft>
          <a:spcPts val="0"/>
        </a:spcAft>
        <a:buClrTx/>
        <a:buSzTx/>
        <a:buFontTx/>
        <a:buNone/>
        <a:tabLst/>
        <a:defRPr b="0" baseline="0" cap="all" i="0" spc="0" strike="noStrike" sz="6000" u="none">
          <a:ln>
            <a:noFill/>
          </a:ln>
          <a:solidFill>
            <a:schemeClr val="accent1"/>
          </a:solidFill>
          <a:uFillTx/>
          <a:latin typeface="+mn-lt"/>
          <a:ea typeface="+mn-ea"/>
          <a:cs typeface="+mn-cs"/>
          <a:sym typeface="DIN Condensed"/>
        </a:defRPr>
      </a:lvl8pPr>
      <a:lvl9pPr marL="0" marR="0" indent="0" algn="l" defTabSz="584200" rtl="0" latinLnBrk="0">
        <a:lnSpc>
          <a:spcPct val="80000"/>
        </a:lnSpc>
        <a:spcBef>
          <a:spcPts val="2800"/>
        </a:spcBef>
        <a:spcAft>
          <a:spcPts val="0"/>
        </a:spcAft>
        <a:buClrTx/>
        <a:buSzTx/>
        <a:buFontTx/>
        <a:buNone/>
        <a:tabLst/>
        <a:defRPr b="0" baseline="0" cap="all" i="0" spc="0" strike="noStrike" sz="6000" u="none">
          <a:ln>
            <a:noFill/>
          </a:ln>
          <a:solidFill>
            <a:schemeClr val="accent1"/>
          </a:solidFill>
          <a:uFillTx/>
          <a:latin typeface="+mn-lt"/>
          <a:ea typeface="+mn-ea"/>
          <a:cs typeface="+mn-cs"/>
          <a:sym typeface="DIN Condensed"/>
        </a:defRPr>
      </a:lvl9pPr>
    </p:titleStyle>
    <p:bodyStyle>
      <a:lvl1pPr marL="4445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b="0" baseline="0" cap="none" i="0" spc="0" strike="noStrike" sz="3400" u="none">
          <a:ln>
            <a:noFill/>
          </a:ln>
          <a:solidFill>
            <a:srgbClr val="838787"/>
          </a:solidFill>
          <a:uFillTx/>
          <a:latin typeface="Avenir Next Medium"/>
          <a:ea typeface="Avenir Next Medium"/>
          <a:cs typeface="Avenir Next Medium"/>
          <a:sym typeface="Avenir Next Medium"/>
        </a:defRPr>
      </a:lvl1pPr>
      <a:lvl2pPr marL="8890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b="0" baseline="0" cap="none" i="0" spc="0" strike="noStrike" sz="3400" u="none">
          <a:ln>
            <a:noFill/>
          </a:ln>
          <a:solidFill>
            <a:srgbClr val="838787"/>
          </a:solidFill>
          <a:uFillTx/>
          <a:latin typeface="Avenir Next Medium"/>
          <a:ea typeface="Avenir Next Medium"/>
          <a:cs typeface="Avenir Next Medium"/>
          <a:sym typeface="Avenir Next Medium"/>
        </a:defRPr>
      </a:lvl2pPr>
      <a:lvl3pPr marL="13335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b="0" baseline="0" cap="none" i="0" spc="0" strike="noStrike" sz="3400" u="none">
          <a:ln>
            <a:noFill/>
          </a:ln>
          <a:solidFill>
            <a:srgbClr val="838787"/>
          </a:solidFill>
          <a:uFillTx/>
          <a:latin typeface="Avenir Next Medium"/>
          <a:ea typeface="Avenir Next Medium"/>
          <a:cs typeface="Avenir Next Medium"/>
          <a:sym typeface="Avenir Next Medium"/>
        </a:defRPr>
      </a:lvl3pPr>
      <a:lvl4pPr marL="17780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b="0" baseline="0" cap="none" i="0" spc="0" strike="noStrike" sz="3400" u="none">
          <a:ln>
            <a:noFill/>
          </a:ln>
          <a:solidFill>
            <a:srgbClr val="838787"/>
          </a:solidFill>
          <a:uFillTx/>
          <a:latin typeface="Avenir Next Medium"/>
          <a:ea typeface="Avenir Next Medium"/>
          <a:cs typeface="Avenir Next Medium"/>
          <a:sym typeface="Avenir Next Medium"/>
        </a:defRPr>
      </a:lvl4pPr>
      <a:lvl5pPr marL="22225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b="0" baseline="0" cap="none" i="0" spc="0" strike="noStrike" sz="3400" u="none">
          <a:ln>
            <a:noFill/>
          </a:ln>
          <a:solidFill>
            <a:srgbClr val="838787"/>
          </a:solidFill>
          <a:uFillTx/>
          <a:latin typeface="Avenir Next Medium"/>
          <a:ea typeface="Avenir Next Medium"/>
          <a:cs typeface="Avenir Next Medium"/>
          <a:sym typeface="Avenir Next Medium"/>
        </a:defRPr>
      </a:lvl5pPr>
      <a:lvl6pPr marL="26670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b="0" baseline="0" cap="none" i="0" spc="0" strike="noStrike" sz="3400" u="none">
          <a:ln>
            <a:noFill/>
          </a:ln>
          <a:solidFill>
            <a:srgbClr val="838787"/>
          </a:solidFill>
          <a:uFillTx/>
          <a:latin typeface="Avenir Next Medium"/>
          <a:ea typeface="Avenir Next Medium"/>
          <a:cs typeface="Avenir Next Medium"/>
          <a:sym typeface="Avenir Next Medium"/>
        </a:defRPr>
      </a:lvl6pPr>
      <a:lvl7pPr marL="31115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b="0" baseline="0" cap="none" i="0" spc="0" strike="noStrike" sz="3400" u="none">
          <a:ln>
            <a:noFill/>
          </a:ln>
          <a:solidFill>
            <a:srgbClr val="838787"/>
          </a:solidFill>
          <a:uFillTx/>
          <a:latin typeface="Avenir Next Medium"/>
          <a:ea typeface="Avenir Next Medium"/>
          <a:cs typeface="Avenir Next Medium"/>
          <a:sym typeface="Avenir Next Medium"/>
        </a:defRPr>
      </a:lvl7pPr>
      <a:lvl8pPr marL="35560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b="0" baseline="0" cap="none" i="0" spc="0" strike="noStrike" sz="3400" u="none">
          <a:ln>
            <a:noFill/>
          </a:ln>
          <a:solidFill>
            <a:srgbClr val="838787"/>
          </a:solidFill>
          <a:uFillTx/>
          <a:latin typeface="Avenir Next Medium"/>
          <a:ea typeface="Avenir Next Medium"/>
          <a:cs typeface="Avenir Next Medium"/>
          <a:sym typeface="Avenir Next Medium"/>
        </a:defRPr>
      </a:lvl8pPr>
      <a:lvl9pPr marL="40005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b="0" baseline="0" cap="none" i="0" spc="0" strike="noStrike" sz="3400" u="none">
          <a:ln>
            <a:noFill/>
          </a:ln>
          <a:solidFill>
            <a:srgbClr val="838787"/>
          </a:solidFill>
          <a:uFillTx/>
          <a:latin typeface="Avenir Next Medium"/>
          <a:ea typeface="Avenir Next Medium"/>
          <a:cs typeface="Avenir Next Medium"/>
          <a:sym typeface="Avenir Next Medium"/>
        </a:defRPr>
      </a:lvl9pPr>
    </p:bodyStyle>
    <p:otherStyle>
      <a:lvl1pPr marL="0" marR="0" indent="0" algn="r" defTabSz="584200" latinLnBrk="0">
        <a:lnSpc>
          <a:spcPct val="8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DIN Alternate"/>
        </a:defRPr>
      </a:lvl1pPr>
      <a:lvl2pPr marL="0" marR="0" indent="228600" algn="r" defTabSz="584200" latinLnBrk="0">
        <a:lnSpc>
          <a:spcPct val="8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DIN Alternate"/>
        </a:defRPr>
      </a:lvl2pPr>
      <a:lvl3pPr marL="0" marR="0" indent="457200" algn="r" defTabSz="584200" latinLnBrk="0">
        <a:lnSpc>
          <a:spcPct val="8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DIN Alternate"/>
        </a:defRPr>
      </a:lvl3pPr>
      <a:lvl4pPr marL="0" marR="0" indent="685800" algn="r" defTabSz="584200" latinLnBrk="0">
        <a:lnSpc>
          <a:spcPct val="8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DIN Alternate"/>
        </a:defRPr>
      </a:lvl4pPr>
      <a:lvl5pPr marL="0" marR="0" indent="914400" algn="r" defTabSz="584200" latinLnBrk="0">
        <a:lnSpc>
          <a:spcPct val="8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DIN Alternate"/>
        </a:defRPr>
      </a:lvl5pPr>
      <a:lvl6pPr marL="0" marR="0" indent="1143000" algn="r" defTabSz="584200" latinLnBrk="0">
        <a:lnSpc>
          <a:spcPct val="8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DIN Alternate"/>
        </a:defRPr>
      </a:lvl6pPr>
      <a:lvl7pPr marL="0" marR="0" indent="1371600" algn="r" defTabSz="584200" latinLnBrk="0">
        <a:lnSpc>
          <a:spcPct val="8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DIN Alternate"/>
        </a:defRPr>
      </a:lvl7pPr>
      <a:lvl8pPr marL="0" marR="0" indent="1600200" algn="r" defTabSz="584200" latinLnBrk="0">
        <a:lnSpc>
          <a:spcPct val="8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DIN Alternate"/>
        </a:defRPr>
      </a:lvl8pPr>
      <a:lvl9pPr marL="0" marR="0" indent="1828800" algn="r" defTabSz="584200" latinLnBrk="0">
        <a:lnSpc>
          <a:spcPct val="8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DIN Alternate"/>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1.jpeg"/></Relationships>

</file>

<file path=ppt/slides/_rels/slide10.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 Id="rId3" Type="http://schemas.openxmlformats.org/officeDocument/2006/relationships/image" Target="../media/image12.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 Id="rId3" Type="http://schemas.openxmlformats.org/officeDocument/2006/relationships/image" Target="../media/image13.png"/><Relationship Id="rId4" Type="http://schemas.openxmlformats.org/officeDocument/2006/relationships/image" Target="../media/image14.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 Id="rId3" Type="http://schemas.openxmlformats.org/officeDocument/2006/relationships/image" Target="../media/image15.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8.xml"/></Relationships>

</file>

<file path=ppt/slides/_rels/slide15.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6.png"/><Relationship Id="rId3" Type="http://schemas.openxmlformats.org/officeDocument/2006/relationships/image" Target="../media/image17.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8.png"/><Relationship Id="rId3" Type="http://schemas.openxmlformats.org/officeDocument/2006/relationships/image" Target="../media/image19.png"/><Relationship Id="rId4" Type="http://schemas.openxmlformats.org/officeDocument/2006/relationships/hyperlink" Target="https://youtu.be/RcjZSAFbHV0" TargetMode="External"/></Relationships>

</file>

<file path=ppt/slides/_rels/slide17.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20.png"/><Relationship Id="rId3" Type="http://schemas.openxmlformats.org/officeDocument/2006/relationships/image" Target="../media/image21.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22.png"/><Relationship Id="rId3" Type="http://schemas.openxmlformats.org/officeDocument/2006/relationships/image" Target="../media/image23.png"/><Relationship Id="rId4" Type="http://schemas.openxmlformats.org/officeDocument/2006/relationships/hyperlink" Target="https://youtu.be/nEqEXBDs2Co" TargetMode="External"/></Relationships>

</file>

<file path=ppt/slides/_rels/slide19.xml.rels><?xml version="1.0" encoding="UTF-8"?>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 Id="rId3" Type="http://schemas.openxmlformats.org/officeDocument/2006/relationships/image" Target="../media/image2.jpeg"/><Relationship Id="rId4" Type="http://schemas.openxmlformats.org/officeDocument/2006/relationships/image" Target="../media/image3.jpeg"/></Relationships>

</file>

<file path=ppt/slides/_rels/slide20.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 Id="rId3" Type="http://schemas.openxmlformats.org/officeDocument/2006/relationships/image" Target="../media/image3.png"/><Relationship Id="rId4" Type="http://schemas.openxmlformats.org/officeDocument/2006/relationships/image" Target="../media/image4.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5.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6.png"/><Relationship Id="rId4" Type="http://schemas.openxmlformats.org/officeDocument/2006/relationships/image" Target="../media/image7.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xml"/><Relationship Id="rId3" Type="http://schemas.openxmlformats.org/officeDocument/2006/relationships/image" Target="../media/image8.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9.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 Id="rId3" Type="http://schemas.openxmlformats.org/officeDocument/2006/relationships/image" Target="../media/image10.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6" name="A Learning based Adaptive Cruise and Lane Control System"/>
          <p:cNvSpPr txBox="1"/>
          <p:nvPr>
            <p:ph type="title"/>
          </p:nvPr>
        </p:nvSpPr>
        <p:spPr>
          <a:prstGeom prst="rect">
            <a:avLst/>
          </a:prstGeom>
        </p:spPr>
        <p:txBody>
          <a:bodyPr/>
          <a:lstStyle>
            <a:lvl1pPr defTabSz="457200">
              <a:lnSpc>
                <a:spcPts val="8600"/>
              </a:lnSpc>
              <a:spcBef>
                <a:spcPts val="1200"/>
              </a:spcBef>
              <a:defRPr b="1" cap="none" sz="5500">
                <a:solidFill>
                  <a:srgbClr val="838787"/>
                </a:solidFill>
                <a:latin typeface="Times"/>
                <a:ea typeface="Times"/>
                <a:cs typeface="Times"/>
                <a:sym typeface="Times"/>
              </a:defRPr>
            </a:lvl1pPr>
          </a:lstStyle>
          <a:p>
            <a:pPr/>
            <a:r>
              <a:t>A Learning based Adaptive Cruise and Lane Control System </a:t>
            </a:r>
          </a:p>
        </p:txBody>
      </p:sp>
      <p:sp>
        <p:nvSpPr>
          <p:cNvPr id="167" name="Peng Xu…"/>
          <p:cNvSpPr txBox="1"/>
          <p:nvPr>
            <p:ph type="body" sz="quarter" idx="1"/>
          </p:nvPr>
        </p:nvSpPr>
        <p:spPr>
          <a:prstGeom prst="rect">
            <a:avLst/>
          </a:prstGeom>
        </p:spPr>
        <p:txBody>
          <a:bodyPr/>
          <a:lstStyle/>
          <a:p>
            <a:pPr defTabSz="332993">
              <a:spcBef>
                <a:spcPts val="1300"/>
              </a:spcBef>
              <a:defRPr sz="4617"/>
            </a:pPr>
            <a:r>
              <a:t>Peng Xu</a:t>
            </a:r>
          </a:p>
          <a:p>
            <a:pPr defTabSz="332993">
              <a:spcBef>
                <a:spcPts val="1300"/>
              </a:spcBef>
              <a:defRPr sz="3078"/>
            </a:pPr>
            <a:r>
              <a:t>Supervisor: Professor Wyatt Newman</a:t>
            </a:r>
          </a:p>
          <a:p>
            <a:pPr defTabSz="332993">
              <a:spcBef>
                <a:spcPts val="1300"/>
              </a:spcBef>
              <a:defRPr sz="3078"/>
            </a:pPr>
            <a:r>
              <a:t>Master thesis Defense</a:t>
            </a:r>
          </a:p>
        </p:txBody>
      </p:sp>
      <p:pic>
        <p:nvPicPr>
          <p:cNvPr id="168" name="Image" descr="Image"/>
          <p:cNvPicPr>
            <a:picLocks noChangeAspect="1"/>
          </p:cNvPicPr>
          <p:nvPr/>
        </p:nvPicPr>
        <p:blipFill>
          <a:blip r:embed="rId3">
            <a:extLst/>
          </a:blip>
          <a:stretch>
            <a:fillRect/>
          </a:stretch>
        </p:blipFill>
        <p:spPr>
          <a:xfrm>
            <a:off x="8136628" y="8193778"/>
            <a:ext cx="4419601" cy="1054101"/>
          </a:xfrm>
          <a:prstGeom prst="rect">
            <a:avLst/>
          </a:prstGeom>
          <a:ln w="12700">
            <a:miter lim="400000"/>
          </a:ln>
        </p:spPr>
      </p:pic>
      <p:pic>
        <p:nvPicPr>
          <p:cNvPr id="169" name="autonomous-self-driving-drive-driverless-vehicle-radar-d-render-vector-illustration-57147706.jpg" descr="autonomous-self-driving-drive-driverless-vehicle-radar-d-render-vector-illustration-57147706.jpg"/>
          <p:cNvPicPr>
            <a:picLocks noChangeAspect="1"/>
          </p:cNvPicPr>
          <p:nvPr/>
        </p:nvPicPr>
        <p:blipFill>
          <a:blip r:embed="rId4">
            <a:extLst/>
          </a:blip>
          <a:srcRect l="0" t="13288" r="0" b="20689"/>
          <a:stretch>
            <a:fillRect/>
          </a:stretch>
        </p:blipFill>
        <p:spPr>
          <a:xfrm>
            <a:off x="6205754" y="66694"/>
            <a:ext cx="6725393" cy="4747688"/>
          </a:xfrm>
          <a:prstGeom prst="rect">
            <a:avLst/>
          </a:prstGeom>
          <a:ln w="12700">
            <a:miter lim="400000"/>
          </a:ln>
        </p:spPr>
      </p:pic>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49" name="A Learning based Adaptive Cruise and Lane Control System"/>
          <p:cNvSpPr txBox="1"/>
          <p:nvPr>
            <p:ph type="body" idx="13"/>
          </p:nvPr>
        </p:nvSpPr>
        <p:spPr>
          <a:prstGeom prst="rect">
            <a:avLst/>
          </a:prstGeom>
        </p:spPr>
        <p:txBody>
          <a:bodyPr/>
          <a:lstStyle/>
          <a:p>
            <a:pPr/>
            <a:r>
              <a:t>A Learning based Adaptive Cruise and Lane Control System </a:t>
            </a:r>
          </a:p>
        </p:txBody>
      </p:sp>
      <p:sp>
        <p:nvSpPr>
          <p:cNvPr id="250" name="Control"/>
          <p:cNvSpPr txBox="1"/>
          <p:nvPr>
            <p:ph type="title"/>
          </p:nvPr>
        </p:nvSpPr>
        <p:spPr>
          <a:prstGeom prst="rect">
            <a:avLst/>
          </a:prstGeom>
        </p:spPr>
        <p:txBody>
          <a:bodyPr/>
          <a:lstStyle>
            <a:lvl1pPr defTabSz="467359">
              <a:spcBef>
                <a:spcPts val="2200"/>
              </a:spcBef>
              <a:defRPr sz="4800"/>
            </a:lvl1pPr>
          </a:lstStyle>
          <a:p>
            <a:pPr/>
            <a:r>
              <a:t>Control</a:t>
            </a:r>
          </a:p>
        </p:txBody>
      </p:sp>
      <p:sp>
        <p:nvSpPr>
          <p:cNvPr id="251" name="Drive-by-wire System…"/>
          <p:cNvSpPr txBox="1"/>
          <p:nvPr>
            <p:ph type="body" sz="half" idx="1"/>
          </p:nvPr>
        </p:nvSpPr>
        <p:spPr>
          <a:xfrm>
            <a:off x="406400" y="2743200"/>
            <a:ext cx="12192000" cy="3625268"/>
          </a:xfrm>
          <a:prstGeom prst="rect">
            <a:avLst/>
          </a:prstGeom>
        </p:spPr>
        <p:txBody>
          <a:bodyPr/>
          <a:lstStyle/>
          <a:p>
            <a:pPr/>
            <a:r>
              <a:t>Drive-by-wire System</a:t>
            </a:r>
          </a:p>
          <a:p>
            <a:pPr/>
            <a:r>
              <a:t>Control of throttle, brake and steering</a:t>
            </a:r>
          </a:p>
          <a:p>
            <a:pPr lvl="1"/>
            <a:r>
              <a:t>PID control on throttle and brake</a:t>
            </a:r>
          </a:p>
          <a:p>
            <a:pPr lvl="1"/>
            <a:r>
              <a:t>Steering torque control</a:t>
            </a:r>
          </a:p>
        </p:txBody>
      </p:sp>
      <p:pic>
        <p:nvPicPr>
          <p:cNvPr id="252" name="dbw.png" descr="dbw.png"/>
          <p:cNvPicPr>
            <a:picLocks noChangeAspect="1"/>
          </p:cNvPicPr>
          <p:nvPr/>
        </p:nvPicPr>
        <p:blipFill>
          <a:blip r:embed="rId3">
            <a:extLst/>
          </a:blip>
          <a:stretch>
            <a:fillRect/>
          </a:stretch>
        </p:blipFill>
        <p:spPr>
          <a:xfrm>
            <a:off x="2105980" y="6851067"/>
            <a:ext cx="8792840" cy="2472987"/>
          </a:xfrm>
          <a:prstGeom prst="rect">
            <a:avLst/>
          </a:prstGeom>
          <a:ln w="12700">
            <a:miter lim="400000"/>
          </a:ln>
        </p:spPr>
      </p:pic>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56" name="A Learning based Adaptive Cruise and Lane Control System"/>
          <p:cNvSpPr txBox="1"/>
          <p:nvPr>
            <p:ph type="body" idx="13"/>
          </p:nvPr>
        </p:nvSpPr>
        <p:spPr>
          <a:prstGeom prst="rect">
            <a:avLst/>
          </a:prstGeom>
        </p:spPr>
        <p:txBody>
          <a:bodyPr/>
          <a:lstStyle/>
          <a:p>
            <a:pPr/>
            <a:r>
              <a:t>A Learning based Adaptive Cruise and Lane Control System </a:t>
            </a:r>
          </a:p>
        </p:txBody>
      </p:sp>
      <p:sp>
        <p:nvSpPr>
          <p:cNvPr id="257" name="Online Training"/>
          <p:cNvSpPr txBox="1"/>
          <p:nvPr>
            <p:ph type="title"/>
          </p:nvPr>
        </p:nvSpPr>
        <p:spPr>
          <a:prstGeom prst="rect">
            <a:avLst/>
          </a:prstGeom>
        </p:spPr>
        <p:txBody>
          <a:bodyPr/>
          <a:lstStyle>
            <a:lvl1pPr defTabSz="467359">
              <a:spcBef>
                <a:spcPts val="2200"/>
              </a:spcBef>
              <a:defRPr sz="4800"/>
            </a:lvl1pPr>
          </a:lstStyle>
          <a:p>
            <a:pPr/>
            <a:r>
              <a:t>Online Training</a:t>
            </a:r>
          </a:p>
        </p:txBody>
      </p:sp>
      <p:sp>
        <p:nvSpPr>
          <p:cNvPr id="258" name="OpenAI and Gazebo are providing online environment state.…"/>
          <p:cNvSpPr txBox="1"/>
          <p:nvPr>
            <p:ph type="body" sz="half" idx="1"/>
          </p:nvPr>
        </p:nvSpPr>
        <p:spPr>
          <a:xfrm>
            <a:off x="8435683" y="2743200"/>
            <a:ext cx="4162717" cy="6108700"/>
          </a:xfrm>
          <a:prstGeom prst="rect">
            <a:avLst/>
          </a:prstGeom>
        </p:spPr>
        <p:txBody>
          <a:bodyPr/>
          <a:lstStyle/>
          <a:p>
            <a:pPr marL="342265" indent="-342265" defTabSz="352043">
              <a:lnSpc>
                <a:spcPts val="4000"/>
              </a:lnSpc>
              <a:spcBef>
                <a:spcPts val="900"/>
              </a:spcBef>
              <a:buChar char="‣"/>
              <a:defRPr sz="2309">
                <a:latin typeface="Avenir Next"/>
                <a:ea typeface="Avenir Next"/>
                <a:cs typeface="Avenir Next"/>
                <a:sym typeface="Avenir Next"/>
              </a:defRPr>
            </a:pPr>
            <a:r>
              <a:t>OpenAI and Gazebo are providing online environment state.</a:t>
            </a:r>
          </a:p>
          <a:p>
            <a:pPr marL="301998" indent="-301998" defTabSz="352043">
              <a:lnSpc>
                <a:spcPts val="4400"/>
              </a:lnSpc>
              <a:spcBef>
                <a:spcPts val="900"/>
              </a:spcBef>
              <a:buChar char="‣"/>
              <a:defRPr sz="2618">
                <a:latin typeface="Avenir Next"/>
                <a:ea typeface="Avenir Next"/>
                <a:cs typeface="Avenir Next"/>
                <a:sym typeface="Avenir Next"/>
              </a:defRPr>
            </a:pPr>
            <a:r>
              <a:rPr sz="2309"/>
              <a:t>Detect vehicles and obstacles within the range.</a:t>
            </a:r>
            <a:r>
              <a:t> </a:t>
            </a:r>
            <a:endParaRPr sz="924"/>
          </a:p>
          <a:p>
            <a:pPr marL="342264" indent="-342264" defTabSz="352043">
              <a:lnSpc>
                <a:spcPts val="4400"/>
              </a:lnSpc>
              <a:spcBef>
                <a:spcPts val="900"/>
              </a:spcBef>
              <a:buChar char="‣"/>
              <a:defRPr sz="2618">
                <a:latin typeface="Avenir Next"/>
                <a:ea typeface="Avenir Next"/>
                <a:cs typeface="Avenir Next"/>
                <a:sym typeface="Avenir Next"/>
              </a:defRPr>
            </a:pPr>
            <a:r>
              <a:t>Preprocess the detected info into the state array.</a:t>
            </a:r>
          </a:p>
          <a:p>
            <a:pPr marL="342265" indent="-342265" defTabSz="352043">
              <a:lnSpc>
                <a:spcPts val="4000"/>
              </a:lnSpc>
              <a:spcBef>
                <a:spcPts val="900"/>
              </a:spcBef>
              <a:buChar char="‣"/>
              <a:defRPr sz="2309">
                <a:latin typeface="Avenir Next"/>
                <a:ea typeface="Avenir Next"/>
                <a:cs typeface="Avenir Next"/>
                <a:sym typeface="Avenir Next"/>
              </a:defRPr>
            </a:pPr>
            <a:r>
              <a:t>Feed the state to A Network</a:t>
            </a:r>
          </a:p>
          <a:p>
            <a:pPr marL="342265" indent="-342265" defTabSz="352043">
              <a:lnSpc>
                <a:spcPts val="4000"/>
              </a:lnSpc>
              <a:spcBef>
                <a:spcPts val="900"/>
              </a:spcBef>
              <a:buChar char="‣"/>
              <a:defRPr sz="2309">
                <a:latin typeface="Avenir Next"/>
                <a:ea typeface="Avenir Next"/>
                <a:cs typeface="Avenir Next"/>
                <a:sym typeface="Avenir Next"/>
              </a:defRPr>
            </a:pPr>
            <a:r>
              <a:t>Generate scores or q-values for actions.</a:t>
            </a:r>
          </a:p>
          <a:p>
            <a:pPr marL="342265" indent="-342265" defTabSz="352043">
              <a:lnSpc>
                <a:spcPts val="4000"/>
              </a:lnSpc>
              <a:spcBef>
                <a:spcPts val="900"/>
              </a:spcBef>
              <a:buChar char="‣"/>
              <a:defRPr sz="2309">
                <a:latin typeface="Avenir Next"/>
                <a:ea typeface="Avenir Next"/>
                <a:cs typeface="Avenir Next"/>
                <a:sym typeface="Avenir Next"/>
              </a:defRPr>
            </a:pPr>
            <a:r>
              <a:t>Choose action based on the update equation.</a:t>
            </a:r>
          </a:p>
        </p:txBody>
      </p:sp>
      <p:pic>
        <p:nvPicPr>
          <p:cNvPr id="259" name="diagram.png" descr="diagram.png"/>
          <p:cNvPicPr>
            <a:picLocks noChangeAspect="1"/>
          </p:cNvPicPr>
          <p:nvPr/>
        </p:nvPicPr>
        <p:blipFill>
          <a:blip r:embed="rId3">
            <a:extLst/>
          </a:blip>
          <a:stretch>
            <a:fillRect/>
          </a:stretch>
        </p:blipFill>
        <p:spPr>
          <a:xfrm>
            <a:off x="555858" y="2376027"/>
            <a:ext cx="7501768" cy="6716046"/>
          </a:xfrm>
          <a:prstGeom prst="rect">
            <a:avLst/>
          </a:prstGeom>
          <a:ln w="12700">
            <a:miter lim="400000"/>
          </a:ln>
        </p:spPr>
      </p:pic>
      <p:pic>
        <p:nvPicPr>
          <p:cNvPr id="260" name="Highway-Display.png" descr="Highway-Display.png"/>
          <p:cNvPicPr>
            <a:picLocks noChangeAspect="1"/>
          </p:cNvPicPr>
          <p:nvPr/>
        </p:nvPicPr>
        <p:blipFill>
          <a:blip r:embed="rId4">
            <a:extLst/>
          </a:blip>
          <a:stretch>
            <a:fillRect/>
          </a:stretch>
        </p:blipFill>
        <p:spPr>
          <a:xfrm>
            <a:off x="808383" y="4913070"/>
            <a:ext cx="2529484" cy="1292630"/>
          </a:xfrm>
          <a:prstGeom prst="rect">
            <a:avLst/>
          </a:prstGeom>
          <a:ln w="12700">
            <a:miter lim="400000"/>
          </a:ln>
        </p:spPr>
      </p:pic>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64" name="A Learning based Adaptive Cruise and Lane Control System"/>
          <p:cNvSpPr txBox="1"/>
          <p:nvPr>
            <p:ph type="body" idx="13"/>
          </p:nvPr>
        </p:nvSpPr>
        <p:spPr>
          <a:prstGeom prst="rect">
            <a:avLst/>
          </a:prstGeom>
        </p:spPr>
        <p:txBody>
          <a:bodyPr/>
          <a:lstStyle/>
          <a:p>
            <a:pPr/>
            <a:r>
              <a:t>A Learning based Adaptive Cruise and Lane Control System </a:t>
            </a:r>
          </a:p>
        </p:txBody>
      </p:sp>
      <p:sp>
        <p:nvSpPr>
          <p:cNvPr id="265" name="Input and output"/>
          <p:cNvSpPr txBox="1"/>
          <p:nvPr>
            <p:ph type="title"/>
          </p:nvPr>
        </p:nvSpPr>
        <p:spPr>
          <a:prstGeom prst="rect">
            <a:avLst/>
          </a:prstGeom>
        </p:spPr>
        <p:txBody>
          <a:bodyPr/>
          <a:lstStyle>
            <a:lvl1pPr defTabSz="467359">
              <a:spcBef>
                <a:spcPts val="2200"/>
              </a:spcBef>
              <a:defRPr sz="4800"/>
            </a:lvl1pPr>
          </a:lstStyle>
          <a:p>
            <a:pPr/>
            <a:r>
              <a:t>Input and output</a:t>
            </a:r>
          </a:p>
        </p:txBody>
      </p:sp>
      <p:sp>
        <p:nvSpPr>
          <p:cNvPr id="266" name="State space:…"/>
          <p:cNvSpPr txBox="1"/>
          <p:nvPr>
            <p:ph type="body" idx="1"/>
          </p:nvPr>
        </p:nvSpPr>
        <p:spPr>
          <a:prstGeom prst="rect">
            <a:avLst/>
          </a:prstGeom>
        </p:spPr>
        <p:txBody>
          <a:bodyPr/>
          <a:lstStyle/>
          <a:p>
            <a:pPr/>
            <a:r>
              <a:t>State space:</a:t>
            </a:r>
          </a:p>
          <a:p>
            <a:pPr lvl="1"/>
            <a:r>
              <a:t>ACC: [v, s_diff, v_diff], n = 3</a:t>
            </a:r>
          </a:p>
          <a:p>
            <a:pPr lvl="1"/>
            <a:r>
              <a:t>ACC+LC: [v, s_diff, v_diff, flag_l, flag_r], n = 5</a:t>
            </a:r>
          </a:p>
          <a:p>
            <a:pPr/>
            <a:r>
              <a:t>Action space:</a:t>
            </a:r>
          </a:p>
          <a:p>
            <a:pPr lvl="1"/>
            <a:r>
              <a:t>ACC: [+2, +1, 0, -1, -2], m = 5</a:t>
            </a:r>
          </a:p>
          <a:p>
            <a:pPr lvl="1"/>
            <a:r>
              <a:t>ACC+LC: [+2, +1, 0, -1, -2, ‘Left’, ‘Right’], m = 7</a:t>
            </a: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68" name="A Learning based Adaptive Cruise and Lane Control System"/>
          <p:cNvSpPr txBox="1"/>
          <p:nvPr>
            <p:ph type="body" idx="13"/>
          </p:nvPr>
        </p:nvSpPr>
        <p:spPr>
          <a:prstGeom prst="rect">
            <a:avLst/>
          </a:prstGeom>
        </p:spPr>
        <p:txBody>
          <a:bodyPr/>
          <a:lstStyle/>
          <a:p>
            <a:pPr/>
            <a:r>
              <a:t>A Learning based Adaptive Cruise and Lane Control System </a:t>
            </a:r>
          </a:p>
        </p:txBody>
      </p:sp>
      <p:sp>
        <p:nvSpPr>
          <p:cNvPr id="269" name="Reward function design"/>
          <p:cNvSpPr txBox="1"/>
          <p:nvPr>
            <p:ph type="title"/>
          </p:nvPr>
        </p:nvSpPr>
        <p:spPr>
          <a:prstGeom prst="rect">
            <a:avLst/>
          </a:prstGeom>
        </p:spPr>
        <p:txBody>
          <a:bodyPr/>
          <a:lstStyle>
            <a:lvl1pPr defTabSz="467359">
              <a:spcBef>
                <a:spcPts val="2200"/>
              </a:spcBef>
              <a:defRPr sz="4800"/>
            </a:lvl1pPr>
          </a:lstStyle>
          <a:p>
            <a:pPr/>
            <a:r>
              <a:t>Reward function design</a:t>
            </a:r>
          </a:p>
        </p:txBody>
      </p:sp>
      <p:sp>
        <p:nvSpPr>
          <p:cNvPr id="270" name="The first term encourages the vehicle to drive as fast as possible within the speed limit to achieve higher reward.…"/>
          <p:cNvSpPr txBox="1"/>
          <p:nvPr>
            <p:ph type="body" idx="1"/>
          </p:nvPr>
        </p:nvSpPr>
        <p:spPr>
          <a:xfrm>
            <a:off x="406400" y="4022548"/>
            <a:ext cx="12192000" cy="4829352"/>
          </a:xfrm>
          <a:prstGeom prst="rect">
            <a:avLst/>
          </a:prstGeom>
        </p:spPr>
        <p:txBody>
          <a:bodyPr/>
          <a:lstStyle/>
          <a:p>
            <a:pPr marL="287617" indent="-287617" defTabSz="457200">
              <a:lnSpc>
                <a:spcPct val="117999"/>
              </a:lnSpc>
              <a:spcBef>
                <a:spcPts val="0"/>
              </a:spcBef>
              <a:buChar char="‣"/>
              <a:defRPr>
                <a:latin typeface="Avenir Next"/>
                <a:ea typeface="Avenir Next"/>
                <a:cs typeface="Avenir Next"/>
                <a:sym typeface="Avenir Next"/>
              </a:defRPr>
            </a:pPr>
            <a:r>
              <a:t>The first term encourages the vehicle to drive as fast as possible within the speed limit to achieve higher reward.</a:t>
            </a:r>
          </a:p>
          <a:p>
            <a:pPr marL="287617" indent="-287617" defTabSz="457200">
              <a:lnSpc>
                <a:spcPct val="117999"/>
              </a:lnSpc>
              <a:spcBef>
                <a:spcPts val="0"/>
              </a:spcBef>
              <a:buChar char="‣"/>
              <a:defRPr>
                <a:latin typeface="Avenir Next"/>
                <a:ea typeface="Avenir Next"/>
                <a:cs typeface="Avenir Next"/>
                <a:sym typeface="Avenir Next"/>
              </a:defRPr>
            </a:pPr>
            <a:r>
              <a:t>The second term is to penalize frequent action changes. </a:t>
            </a:r>
          </a:p>
          <a:p>
            <a:pPr marL="287617" indent="-287617" defTabSz="457200">
              <a:lnSpc>
                <a:spcPct val="117999"/>
              </a:lnSpc>
              <a:spcBef>
                <a:spcPts val="0"/>
              </a:spcBef>
              <a:buChar char="‣"/>
              <a:defRPr>
                <a:latin typeface="Avenir Next"/>
                <a:ea typeface="Avenir Next"/>
                <a:cs typeface="Avenir Next"/>
                <a:sym typeface="Avenir Next"/>
              </a:defRPr>
            </a:pPr>
            <a:r>
              <a:t>The last term indicates the penalty that the agent receives when the accident occurs. </a:t>
            </a:r>
          </a:p>
          <a:p>
            <a:pPr marL="287617" indent="-287617" defTabSz="457200">
              <a:lnSpc>
                <a:spcPct val="117999"/>
              </a:lnSpc>
              <a:spcBef>
                <a:spcPts val="0"/>
              </a:spcBef>
              <a:buChar char="‣"/>
              <a:defRPr>
                <a:latin typeface="Avenir Next"/>
                <a:ea typeface="Avenir Next"/>
                <a:cs typeface="Avenir Next"/>
                <a:sym typeface="Avenir Next"/>
              </a:defRPr>
            </a:pPr>
            <a:r>
              <a:t>Once the collision happens, a huge penalty is received and the episode ends here.</a:t>
            </a:r>
          </a:p>
        </p:txBody>
      </p:sp>
      <p:pic>
        <p:nvPicPr>
          <p:cNvPr id="271" name="reward-function-eq.png" descr="reward-function-eq.png"/>
          <p:cNvPicPr>
            <a:picLocks noChangeAspect="1"/>
          </p:cNvPicPr>
          <p:nvPr/>
        </p:nvPicPr>
        <p:blipFill>
          <a:blip r:embed="rId3">
            <a:extLst/>
          </a:blip>
          <a:stretch>
            <a:fillRect/>
          </a:stretch>
        </p:blipFill>
        <p:spPr>
          <a:xfrm>
            <a:off x="2768829" y="2739353"/>
            <a:ext cx="7105898" cy="804442"/>
          </a:xfrm>
          <a:prstGeom prst="rect">
            <a:avLst/>
          </a:prstGeom>
          <a:ln w="12700">
            <a:miter lim="400000"/>
          </a:ln>
        </p:spPr>
      </p:pic>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75" name="A Learning based Adaptive Cruise and Lane Control System"/>
          <p:cNvSpPr txBox="1"/>
          <p:nvPr>
            <p:ph type="body" idx="13"/>
          </p:nvPr>
        </p:nvSpPr>
        <p:spPr>
          <a:prstGeom prst="rect">
            <a:avLst/>
          </a:prstGeom>
        </p:spPr>
        <p:txBody>
          <a:bodyPr/>
          <a:lstStyle/>
          <a:p>
            <a:pPr/>
            <a:r>
              <a:t>A Learning based Adaptive Cruise and Lane Control System </a:t>
            </a:r>
          </a:p>
        </p:txBody>
      </p:sp>
      <p:sp>
        <p:nvSpPr>
          <p:cNvPr id="276" name="Results"/>
          <p:cNvSpPr txBox="1"/>
          <p:nvPr>
            <p:ph type="title"/>
          </p:nvPr>
        </p:nvSpPr>
        <p:spPr>
          <a:prstGeom prst="rect">
            <a:avLst/>
          </a:prstGeom>
        </p:spPr>
        <p:txBody>
          <a:bodyPr/>
          <a:lstStyle>
            <a:lvl1pPr defTabSz="467359">
              <a:spcBef>
                <a:spcPts val="2200"/>
              </a:spcBef>
              <a:defRPr sz="4800"/>
            </a:lvl1pPr>
          </a:lstStyle>
          <a:p>
            <a:pPr/>
            <a:r>
              <a:t>Results</a:t>
            </a:r>
          </a:p>
        </p:txBody>
      </p:sp>
      <p:sp>
        <p:nvSpPr>
          <p:cNvPr id="277" name="ACC Agent: Longitudinal Motion…"/>
          <p:cNvSpPr txBox="1"/>
          <p:nvPr>
            <p:ph type="body" idx="1"/>
          </p:nvPr>
        </p:nvSpPr>
        <p:spPr>
          <a:prstGeom prst="rect">
            <a:avLst/>
          </a:prstGeom>
        </p:spPr>
        <p:txBody>
          <a:bodyPr/>
          <a:lstStyle/>
          <a:p>
            <a:pPr marL="271145" indent="-271145" defTabSz="356362">
              <a:spcBef>
                <a:spcPts val="1700"/>
              </a:spcBef>
              <a:defRPr sz="2074"/>
            </a:pPr>
            <a:r>
              <a:t>ACC Agent: Longitudinal Motion</a:t>
            </a:r>
          </a:p>
          <a:p>
            <a:pPr lvl="1" marL="542290" indent="-271145" defTabSz="356362">
              <a:spcBef>
                <a:spcPts val="1700"/>
              </a:spcBef>
              <a:defRPr sz="2074"/>
            </a:pPr>
            <a:r>
              <a:t>alpha = 1.0, beta = 4.0</a:t>
            </a:r>
          </a:p>
          <a:p>
            <a:pPr lvl="1" marL="542290" indent="-271145" defTabSz="356362">
              <a:spcBef>
                <a:spcPts val="1700"/>
              </a:spcBef>
              <a:defRPr sz="2074"/>
            </a:pPr>
            <a:r>
              <a:t>action reward: [+or-2m/s:-1.0, +or-1 m/s: -0.5,: 0.0]</a:t>
            </a:r>
          </a:p>
          <a:p>
            <a:pPr lvl="1" marL="542290" indent="-271145" defTabSz="356362">
              <a:spcBef>
                <a:spcPts val="1700"/>
              </a:spcBef>
              <a:defRPr sz="2074"/>
            </a:pPr>
            <a:r>
              <a:t>collision: -100</a:t>
            </a:r>
          </a:p>
          <a:p>
            <a:pPr lvl="1" marL="542290" indent="-271145" defTabSz="356362">
              <a:spcBef>
                <a:spcPts val="1700"/>
              </a:spcBef>
              <a:defRPr sz="2074"/>
            </a:pPr>
            <a:r>
              <a:t>Fully Connected Network:[input: 3, 100, 70, 50, 70, 100, output: 5]</a:t>
            </a:r>
          </a:p>
          <a:p>
            <a:pPr marL="271145" indent="-271145" defTabSz="356362">
              <a:spcBef>
                <a:spcPts val="1700"/>
              </a:spcBef>
              <a:defRPr sz="2074"/>
            </a:pPr>
            <a:r>
              <a:t>ACC &amp; LC Agent: Longitudinal and Lateral Motion</a:t>
            </a:r>
          </a:p>
          <a:p>
            <a:pPr lvl="1" marL="542290" indent="-271145" defTabSz="356362">
              <a:spcBef>
                <a:spcPts val="1700"/>
              </a:spcBef>
              <a:defRPr sz="2074"/>
            </a:pPr>
            <a:r>
              <a:t>alpha = 1.0, beta = 2.0</a:t>
            </a:r>
          </a:p>
          <a:p>
            <a:pPr lvl="1" marL="542290" indent="-271145" defTabSz="356362">
              <a:spcBef>
                <a:spcPts val="1700"/>
              </a:spcBef>
              <a:defRPr sz="2074"/>
            </a:pPr>
            <a:r>
              <a:t>action reward: [+or-2m/s:-1.0, +or-1 m/s: -0.5,: 0.0, left or right: -1, left or right when not available: -3.5] </a:t>
            </a:r>
          </a:p>
          <a:p>
            <a:pPr lvl="1" marL="542290" indent="-271145" defTabSz="356362">
              <a:spcBef>
                <a:spcPts val="1700"/>
              </a:spcBef>
              <a:defRPr sz="2074"/>
            </a:pPr>
            <a:r>
              <a:t>collision: -100</a:t>
            </a:r>
          </a:p>
          <a:p>
            <a:pPr lvl="1" marL="542290" indent="-271145" defTabSz="356362">
              <a:spcBef>
                <a:spcPts val="1700"/>
              </a:spcBef>
              <a:defRPr sz="2074"/>
            </a:pPr>
            <a:r>
              <a:t>Fully Connected Network: [input: 5, 100, 70, 50, 70, 100, output: 7]</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79" name="A Learning based Adaptive Cruise and Lane Control System"/>
          <p:cNvSpPr txBox="1"/>
          <p:nvPr>
            <p:ph type="body" idx="13"/>
          </p:nvPr>
        </p:nvSpPr>
        <p:spPr>
          <a:prstGeom prst="rect">
            <a:avLst/>
          </a:prstGeom>
        </p:spPr>
        <p:txBody>
          <a:bodyPr/>
          <a:lstStyle/>
          <a:p>
            <a:pPr/>
            <a:r>
              <a:t>A Learning based Adaptive Cruise and Lane Control System </a:t>
            </a:r>
          </a:p>
        </p:txBody>
      </p:sp>
      <p:sp>
        <p:nvSpPr>
          <p:cNvPr id="280" name="Train an ACC agent"/>
          <p:cNvSpPr txBox="1"/>
          <p:nvPr>
            <p:ph type="title"/>
          </p:nvPr>
        </p:nvSpPr>
        <p:spPr>
          <a:prstGeom prst="rect">
            <a:avLst/>
          </a:prstGeom>
        </p:spPr>
        <p:txBody>
          <a:bodyPr/>
          <a:lstStyle>
            <a:lvl1pPr defTabSz="467359">
              <a:spcBef>
                <a:spcPts val="2200"/>
              </a:spcBef>
              <a:defRPr sz="4800"/>
            </a:lvl1pPr>
          </a:lstStyle>
          <a:p>
            <a:pPr/>
            <a:r>
              <a:t>Train an ACC agent</a:t>
            </a:r>
          </a:p>
        </p:txBody>
      </p:sp>
      <p:pic>
        <p:nvPicPr>
          <p:cNvPr id="281" name="acc-env.png" descr="acc-env.png"/>
          <p:cNvPicPr>
            <a:picLocks noChangeAspect="1"/>
          </p:cNvPicPr>
          <p:nvPr/>
        </p:nvPicPr>
        <p:blipFill>
          <a:blip r:embed="rId2">
            <a:extLst/>
          </a:blip>
          <a:stretch>
            <a:fillRect/>
          </a:stretch>
        </p:blipFill>
        <p:spPr>
          <a:xfrm>
            <a:off x="399379" y="3622546"/>
            <a:ext cx="5965665" cy="4346814"/>
          </a:xfrm>
          <a:prstGeom prst="rect">
            <a:avLst/>
          </a:prstGeom>
          <a:ln w="12700">
            <a:miter lim="400000"/>
          </a:ln>
        </p:spPr>
      </p:pic>
      <p:pic>
        <p:nvPicPr>
          <p:cNvPr id="282" name="acc-reward.png" descr="acc-reward.png"/>
          <p:cNvPicPr>
            <a:picLocks noChangeAspect="1"/>
          </p:cNvPicPr>
          <p:nvPr/>
        </p:nvPicPr>
        <p:blipFill>
          <a:blip r:embed="rId3">
            <a:extLst/>
          </a:blip>
          <a:stretch>
            <a:fillRect/>
          </a:stretch>
        </p:blipFill>
        <p:spPr>
          <a:xfrm>
            <a:off x="6820296" y="3622546"/>
            <a:ext cx="5795752" cy="4346814"/>
          </a:xfrm>
          <a:prstGeom prst="rect">
            <a:avLst/>
          </a:prstGeom>
          <a:ln w="12700">
            <a:miter lim="400000"/>
          </a:ln>
        </p:spPr>
      </p:pic>
      <p:sp>
        <p:nvSpPr>
          <p:cNvPr id="283" name="Reward history"/>
          <p:cNvSpPr txBox="1"/>
          <p:nvPr/>
        </p:nvSpPr>
        <p:spPr>
          <a:xfrm>
            <a:off x="8793353" y="8198411"/>
            <a:ext cx="1844295" cy="444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Reward history</a:t>
            </a:r>
          </a:p>
        </p:txBody>
      </p:sp>
      <p:sp>
        <p:nvSpPr>
          <p:cNvPr id="284" name="A sing-lane highway environment"/>
          <p:cNvSpPr txBox="1"/>
          <p:nvPr/>
        </p:nvSpPr>
        <p:spPr>
          <a:xfrm>
            <a:off x="1385771" y="8198411"/>
            <a:ext cx="4010661" cy="444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A sing-lane highway environment</a:t>
            </a:r>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86" name="A Learning based Adaptive Cruise and Lane Control System"/>
          <p:cNvSpPr txBox="1"/>
          <p:nvPr>
            <p:ph type="body" idx="13"/>
          </p:nvPr>
        </p:nvSpPr>
        <p:spPr>
          <a:prstGeom prst="rect">
            <a:avLst/>
          </a:prstGeom>
        </p:spPr>
        <p:txBody>
          <a:bodyPr/>
          <a:lstStyle/>
          <a:p>
            <a:pPr/>
            <a:r>
              <a:t>A Learning based Adaptive Cruise and Lane Control System </a:t>
            </a:r>
          </a:p>
        </p:txBody>
      </p:sp>
      <p:sp>
        <p:nvSpPr>
          <p:cNvPr id="287" name="Test The trained acc agent"/>
          <p:cNvSpPr txBox="1"/>
          <p:nvPr>
            <p:ph type="title"/>
          </p:nvPr>
        </p:nvSpPr>
        <p:spPr>
          <a:prstGeom prst="rect">
            <a:avLst/>
          </a:prstGeom>
        </p:spPr>
        <p:txBody>
          <a:bodyPr/>
          <a:lstStyle>
            <a:lvl1pPr defTabSz="467359">
              <a:spcBef>
                <a:spcPts val="2200"/>
              </a:spcBef>
              <a:defRPr sz="4800"/>
            </a:lvl1pPr>
          </a:lstStyle>
          <a:p>
            <a:pPr/>
            <a:r>
              <a:t>Test The trained acc agent</a:t>
            </a:r>
          </a:p>
        </p:txBody>
      </p:sp>
      <p:pic>
        <p:nvPicPr>
          <p:cNvPr id="288" name="acc_action_distribution.png" descr="acc_action_distribution.png"/>
          <p:cNvPicPr>
            <a:picLocks noChangeAspect="1"/>
          </p:cNvPicPr>
          <p:nvPr/>
        </p:nvPicPr>
        <p:blipFill>
          <a:blip r:embed="rId2">
            <a:extLst/>
          </a:blip>
          <a:stretch>
            <a:fillRect/>
          </a:stretch>
        </p:blipFill>
        <p:spPr>
          <a:xfrm>
            <a:off x="391579" y="2939574"/>
            <a:ext cx="5894696" cy="4421023"/>
          </a:xfrm>
          <a:prstGeom prst="rect">
            <a:avLst/>
          </a:prstGeom>
          <a:ln w="12700">
            <a:miter lim="400000"/>
          </a:ln>
        </p:spPr>
      </p:pic>
      <p:pic>
        <p:nvPicPr>
          <p:cNvPr id="289" name="acc_vel_variance.png" descr="acc_vel_variance.png"/>
          <p:cNvPicPr>
            <a:picLocks noChangeAspect="1"/>
          </p:cNvPicPr>
          <p:nvPr/>
        </p:nvPicPr>
        <p:blipFill>
          <a:blip r:embed="rId3">
            <a:extLst/>
          </a:blip>
          <a:stretch>
            <a:fillRect/>
          </a:stretch>
        </p:blipFill>
        <p:spPr>
          <a:xfrm>
            <a:off x="6670796" y="2939574"/>
            <a:ext cx="5894697" cy="4421023"/>
          </a:xfrm>
          <a:prstGeom prst="rect">
            <a:avLst/>
          </a:prstGeom>
          <a:ln w="12700">
            <a:miter lim="400000"/>
          </a:ln>
        </p:spPr>
      </p:pic>
      <p:sp>
        <p:nvSpPr>
          <p:cNvPr id="290" name="YouTuBe Link:…"/>
          <p:cNvSpPr txBox="1"/>
          <p:nvPr/>
        </p:nvSpPr>
        <p:spPr>
          <a:xfrm>
            <a:off x="4507331" y="8064569"/>
            <a:ext cx="3984829" cy="83989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defTabSz="457200">
              <a:lnSpc>
                <a:spcPct val="117999"/>
              </a:lnSpc>
              <a:spcBef>
                <a:spcPts val="0"/>
              </a:spcBef>
              <a:defRPr i="1" sz="2200">
                <a:latin typeface="Helvetica Neue"/>
                <a:ea typeface="Helvetica Neue"/>
                <a:cs typeface="Helvetica Neue"/>
                <a:sym typeface="Helvetica Neue"/>
              </a:defRPr>
            </a:pPr>
            <a:r>
              <a:t>YouTuBe Link:</a:t>
            </a:r>
          </a:p>
          <a:p>
            <a:pPr defTabSz="457200">
              <a:lnSpc>
                <a:spcPct val="117999"/>
              </a:lnSpc>
              <a:spcBef>
                <a:spcPts val="0"/>
              </a:spcBef>
              <a:defRPr i="1" sz="2200">
                <a:solidFill>
                  <a:srgbClr val="FFFFFF"/>
                </a:solidFill>
                <a:latin typeface="Helvetica Neue"/>
                <a:ea typeface="Helvetica Neue"/>
                <a:cs typeface="Helvetica Neue"/>
                <a:sym typeface="Helvetica Neue"/>
              </a:defRPr>
            </a:pPr>
            <a:r>
              <a:rPr u="sng">
                <a:solidFill>
                  <a:schemeClr val="accent1"/>
                </a:solidFill>
                <a:hlinkClick r:id="rId4" invalidUrl="" action="" tgtFrame="" tooltip="" history="1" highlightClick="0" endSnd="0"/>
              </a:rPr>
              <a:t>https://youtu.be/RcjZSAFbHV0</a:t>
            </a:r>
          </a:p>
        </p:txBody>
      </p:sp>
      <p:sp>
        <p:nvSpPr>
          <p:cNvPr id="291" name="Speed variance"/>
          <p:cNvSpPr txBox="1"/>
          <p:nvPr/>
        </p:nvSpPr>
        <p:spPr>
          <a:xfrm>
            <a:off x="8689277" y="7649910"/>
            <a:ext cx="1915669" cy="444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Speed variance</a:t>
            </a:r>
          </a:p>
        </p:txBody>
      </p:sp>
      <p:sp>
        <p:nvSpPr>
          <p:cNvPr id="292" name="Action distribution"/>
          <p:cNvSpPr txBox="1"/>
          <p:nvPr/>
        </p:nvSpPr>
        <p:spPr>
          <a:xfrm>
            <a:off x="2211142" y="7654421"/>
            <a:ext cx="2278635" cy="444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Action distribution</a:t>
            </a: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94" name="A Learning based Adaptive Cruise and Lane Control System"/>
          <p:cNvSpPr txBox="1"/>
          <p:nvPr>
            <p:ph type="body" idx="13"/>
          </p:nvPr>
        </p:nvSpPr>
        <p:spPr>
          <a:prstGeom prst="rect">
            <a:avLst/>
          </a:prstGeom>
        </p:spPr>
        <p:txBody>
          <a:bodyPr/>
          <a:lstStyle/>
          <a:p>
            <a:pPr/>
            <a:r>
              <a:t>A Learning based Adaptive Cruise and Lane Control System </a:t>
            </a:r>
          </a:p>
        </p:txBody>
      </p:sp>
      <p:sp>
        <p:nvSpPr>
          <p:cNvPr id="295" name="Train an ACC &amp; LC agent"/>
          <p:cNvSpPr txBox="1"/>
          <p:nvPr>
            <p:ph type="title"/>
          </p:nvPr>
        </p:nvSpPr>
        <p:spPr>
          <a:prstGeom prst="rect">
            <a:avLst/>
          </a:prstGeom>
        </p:spPr>
        <p:txBody>
          <a:bodyPr/>
          <a:lstStyle>
            <a:lvl1pPr defTabSz="467359">
              <a:spcBef>
                <a:spcPts val="2200"/>
              </a:spcBef>
              <a:defRPr sz="4800"/>
            </a:lvl1pPr>
          </a:lstStyle>
          <a:p>
            <a:pPr/>
            <a:r>
              <a:t>Train an ACC &amp; LC agent</a:t>
            </a:r>
          </a:p>
        </p:txBody>
      </p:sp>
      <p:sp>
        <p:nvSpPr>
          <p:cNvPr id="296" name="Body"/>
          <p:cNvSpPr txBox="1"/>
          <p:nvPr>
            <p:ph type="body" idx="1"/>
          </p:nvPr>
        </p:nvSpPr>
        <p:spPr>
          <a:prstGeom prst="rect">
            <a:avLst/>
          </a:prstGeom>
        </p:spPr>
        <p:txBody>
          <a:bodyPr/>
          <a:lstStyle/>
          <a:p>
            <a:pPr/>
          </a:p>
        </p:txBody>
      </p:sp>
      <p:pic>
        <p:nvPicPr>
          <p:cNvPr id="297" name="auto-env.png" descr="auto-env.png"/>
          <p:cNvPicPr>
            <a:picLocks noChangeAspect="1"/>
          </p:cNvPicPr>
          <p:nvPr/>
        </p:nvPicPr>
        <p:blipFill>
          <a:blip r:embed="rId2">
            <a:extLst/>
          </a:blip>
          <a:stretch>
            <a:fillRect/>
          </a:stretch>
        </p:blipFill>
        <p:spPr>
          <a:xfrm>
            <a:off x="443765" y="3619499"/>
            <a:ext cx="5697259" cy="4343401"/>
          </a:xfrm>
          <a:prstGeom prst="rect">
            <a:avLst/>
          </a:prstGeom>
          <a:ln w="12700">
            <a:miter lim="400000"/>
          </a:ln>
        </p:spPr>
      </p:pic>
      <p:pic>
        <p:nvPicPr>
          <p:cNvPr id="298" name="auto-reward.png" descr="auto-reward.png"/>
          <p:cNvPicPr>
            <a:picLocks noChangeAspect="1"/>
          </p:cNvPicPr>
          <p:nvPr/>
        </p:nvPicPr>
        <p:blipFill>
          <a:blip r:embed="rId3">
            <a:extLst/>
          </a:blip>
          <a:stretch>
            <a:fillRect/>
          </a:stretch>
        </p:blipFill>
        <p:spPr>
          <a:xfrm>
            <a:off x="6819900" y="3619500"/>
            <a:ext cx="5791201" cy="4343400"/>
          </a:xfrm>
          <a:prstGeom prst="rect">
            <a:avLst/>
          </a:prstGeom>
          <a:ln w="12700">
            <a:miter lim="400000"/>
          </a:ln>
        </p:spPr>
      </p:pic>
      <p:sp>
        <p:nvSpPr>
          <p:cNvPr id="299" name="A Two-lane Highway Environment"/>
          <p:cNvSpPr txBox="1"/>
          <p:nvPr/>
        </p:nvSpPr>
        <p:spPr>
          <a:xfrm>
            <a:off x="1275888" y="8198411"/>
            <a:ext cx="4033013" cy="444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A Two-lane Highway Environment</a:t>
            </a:r>
          </a:p>
        </p:txBody>
      </p:sp>
      <p:sp>
        <p:nvSpPr>
          <p:cNvPr id="300" name="Reward history"/>
          <p:cNvSpPr txBox="1"/>
          <p:nvPr/>
        </p:nvSpPr>
        <p:spPr>
          <a:xfrm>
            <a:off x="8793352" y="8198411"/>
            <a:ext cx="1844295" cy="444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Reward history</a:t>
            </a:r>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02" name="A Learning based Adaptive Cruise and Lane Control System"/>
          <p:cNvSpPr txBox="1"/>
          <p:nvPr>
            <p:ph type="body" idx="13"/>
          </p:nvPr>
        </p:nvSpPr>
        <p:spPr>
          <a:prstGeom prst="rect">
            <a:avLst/>
          </a:prstGeom>
        </p:spPr>
        <p:txBody>
          <a:bodyPr/>
          <a:lstStyle/>
          <a:p>
            <a:pPr/>
            <a:r>
              <a:t>A Learning based Adaptive Cruise and Lane Control System </a:t>
            </a:r>
          </a:p>
        </p:txBody>
      </p:sp>
      <p:sp>
        <p:nvSpPr>
          <p:cNvPr id="303" name="Test The trained acc &amp; LC agent"/>
          <p:cNvSpPr txBox="1"/>
          <p:nvPr>
            <p:ph type="title"/>
          </p:nvPr>
        </p:nvSpPr>
        <p:spPr>
          <a:prstGeom prst="rect">
            <a:avLst/>
          </a:prstGeom>
        </p:spPr>
        <p:txBody>
          <a:bodyPr/>
          <a:lstStyle>
            <a:lvl1pPr defTabSz="467359">
              <a:spcBef>
                <a:spcPts val="2200"/>
              </a:spcBef>
              <a:defRPr sz="4800"/>
            </a:lvl1pPr>
          </a:lstStyle>
          <a:p>
            <a:pPr/>
            <a:r>
              <a:t>Test The trained acc &amp; LC agent</a:t>
            </a:r>
          </a:p>
        </p:txBody>
      </p:sp>
      <p:sp>
        <p:nvSpPr>
          <p:cNvPr id="304" name="Body"/>
          <p:cNvSpPr txBox="1"/>
          <p:nvPr>
            <p:ph type="body" idx="1"/>
          </p:nvPr>
        </p:nvSpPr>
        <p:spPr>
          <a:prstGeom prst="rect">
            <a:avLst/>
          </a:prstGeom>
        </p:spPr>
        <p:txBody>
          <a:bodyPr/>
          <a:lstStyle/>
          <a:p>
            <a:pPr/>
          </a:p>
        </p:txBody>
      </p:sp>
      <p:pic>
        <p:nvPicPr>
          <p:cNvPr id="305" name="auto_action_distribution.png" descr="auto_action_distribution.png"/>
          <p:cNvPicPr>
            <a:picLocks noChangeAspect="1"/>
          </p:cNvPicPr>
          <p:nvPr/>
        </p:nvPicPr>
        <p:blipFill>
          <a:blip r:embed="rId2">
            <a:extLst/>
          </a:blip>
          <a:stretch>
            <a:fillRect/>
          </a:stretch>
        </p:blipFill>
        <p:spPr>
          <a:xfrm>
            <a:off x="404059" y="2747710"/>
            <a:ext cx="5892801" cy="4419601"/>
          </a:xfrm>
          <a:prstGeom prst="rect">
            <a:avLst/>
          </a:prstGeom>
          <a:ln w="12700">
            <a:miter lim="400000"/>
          </a:ln>
        </p:spPr>
      </p:pic>
      <p:pic>
        <p:nvPicPr>
          <p:cNvPr id="306" name="auto_vel_variance.png" descr="auto_vel_variance.png"/>
          <p:cNvPicPr>
            <a:picLocks noChangeAspect="1"/>
          </p:cNvPicPr>
          <p:nvPr/>
        </p:nvPicPr>
        <p:blipFill>
          <a:blip r:embed="rId3">
            <a:extLst/>
          </a:blip>
          <a:stretch>
            <a:fillRect/>
          </a:stretch>
        </p:blipFill>
        <p:spPr>
          <a:xfrm>
            <a:off x="6700711" y="2747710"/>
            <a:ext cx="5892801" cy="4419601"/>
          </a:xfrm>
          <a:prstGeom prst="rect">
            <a:avLst/>
          </a:prstGeom>
          <a:ln w="12700">
            <a:miter lim="400000"/>
          </a:ln>
        </p:spPr>
      </p:pic>
      <p:sp>
        <p:nvSpPr>
          <p:cNvPr id="307" name="YouTuBe Link:…"/>
          <p:cNvSpPr txBox="1"/>
          <p:nvPr/>
        </p:nvSpPr>
        <p:spPr>
          <a:xfrm>
            <a:off x="4463186" y="8016679"/>
            <a:ext cx="4062502" cy="83989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defTabSz="457200">
              <a:lnSpc>
                <a:spcPct val="117999"/>
              </a:lnSpc>
              <a:spcBef>
                <a:spcPts val="0"/>
              </a:spcBef>
              <a:defRPr i="1" sz="2200">
                <a:latin typeface="Helvetica Neue"/>
                <a:ea typeface="Helvetica Neue"/>
                <a:cs typeface="Helvetica Neue"/>
                <a:sym typeface="Helvetica Neue"/>
              </a:defRPr>
            </a:pPr>
            <a:r>
              <a:t>YouTuBe Link:</a:t>
            </a:r>
          </a:p>
          <a:p>
            <a:pPr defTabSz="457200">
              <a:lnSpc>
                <a:spcPct val="117999"/>
              </a:lnSpc>
              <a:spcBef>
                <a:spcPts val="0"/>
              </a:spcBef>
              <a:defRPr i="1" sz="2200">
                <a:solidFill>
                  <a:srgbClr val="FFFFFF"/>
                </a:solidFill>
                <a:latin typeface="Helvetica Neue"/>
                <a:ea typeface="Helvetica Neue"/>
                <a:cs typeface="Helvetica Neue"/>
                <a:sym typeface="Helvetica Neue"/>
              </a:defRPr>
            </a:pPr>
            <a:r>
              <a:rPr u="sng">
                <a:solidFill>
                  <a:schemeClr val="accent1"/>
                </a:solidFill>
                <a:hlinkClick r:id="rId4" invalidUrl="" action="" tgtFrame="" tooltip="" history="1" highlightClick="0" endSnd="0"/>
              </a:rPr>
              <a:t>https://youtu.be/nEqEXBDs2Co</a:t>
            </a:r>
          </a:p>
        </p:txBody>
      </p:sp>
      <p:sp>
        <p:nvSpPr>
          <p:cNvPr id="308" name="Action distribution"/>
          <p:cNvSpPr txBox="1"/>
          <p:nvPr/>
        </p:nvSpPr>
        <p:spPr>
          <a:xfrm>
            <a:off x="2211142" y="7654421"/>
            <a:ext cx="2278635" cy="444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Action distribution</a:t>
            </a:r>
          </a:p>
        </p:txBody>
      </p:sp>
      <p:sp>
        <p:nvSpPr>
          <p:cNvPr id="309" name="Speed variance"/>
          <p:cNvSpPr txBox="1"/>
          <p:nvPr/>
        </p:nvSpPr>
        <p:spPr>
          <a:xfrm>
            <a:off x="8689277" y="7649910"/>
            <a:ext cx="1915669" cy="444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Speed variance</a:t>
            </a:r>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11" name="A Learning based Adaptive Cruise and Lane Control System"/>
          <p:cNvSpPr txBox="1"/>
          <p:nvPr>
            <p:ph type="body" idx="13"/>
          </p:nvPr>
        </p:nvSpPr>
        <p:spPr>
          <a:prstGeom prst="rect">
            <a:avLst/>
          </a:prstGeom>
        </p:spPr>
        <p:txBody>
          <a:bodyPr/>
          <a:lstStyle/>
          <a:p>
            <a:pPr/>
            <a:r>
              <a:t>A Learning based Adaptive Cruise and Lane Control System </a:t>
            </a:r>
          </a:p>
        </p:txBody>
      </p:sp>
      <p:sp>
        <p:nvSpPr>
          <p:cNvPr id="312" name="Future Work"/>
          <p:cNvSpPr txBox="1"/>
          <p:nvPr>
            <p:ph type="title"/>
          </p:nvPr>
        </p:nvSpPr>
        <p:spPr>
          <a:prstGeom prst="rect">
            <a:avLst/>
          </a:prstGeom>
        </p:spPr>
        <p:txBody>
          <a:bodyPr/>
          <a:lstStyle>
            <a:lvl1pPr defTabSz="467359">
              <a:spcBef>
                <a:spcPts val="2200"/>
              </a:spcBef>
              <a:defRPr sz="4800"/>
            </a:lvl1pPr>
          </a:lstStyle>
          <a:p>
            <a:pPr/>
            <a:r>
              <a:t>Future Work</a:t>
            </a:r>
          </a:p>
        </p:txBody>
      </p:sp>
      <p:sp>
        <p:nvSpPr>
          <p:cNvPr id="313" name="Tuned Reward Functions…"/>
          <p:cNvSpPr txBox="1"/>
          <p:nvPr>
            <p:ph type="body" idx="1"/>
          </p:nvPr>
        </p:nvSpPr>
        <p:spPr>
          <a:prstGeom prst="rect">
            <a:avLst/>
          </a:prstGeom>
        </p:spPr>
        <p:txBody>
          <a:bodyPr/>
          <a:lstStyle/>
          <a:p>
            <a:pPr/>
            <a:r>
              <a:t>Tuned Reward Functions</a:t>
            </a:r>
          </a:p>
          <a:p>
            <a:pPr/>
            <a:r>
              <a:t>Incorporate other RL techniques</a:t>
            </a:r>
          </a:p>
          <a:p>
            <a:pPr lvl="1"/>
            <a:r>
              <a:t>asynchronous RL</a:t>
            </a:r>
          </a:p>
          <a:p>
            <a:pPr lvl="1"/>
            <a:r>
              <a:t>double Q-learning</a:t>
            </a:r>
          </a:p>
          <a:p>
            <a:pPr lvl="1"/>
            <a:r>
              <a:t>prioritized experience replay</a:t>
            </a:r>
          </a:p>
          <a:p>
            <a:pPr lvl="1"/>
            <a:r>
              <a:t>Asynchronous Actor-Critic Agents (A3C)</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3" name="A Learning based Adaptive Cruise and Lane Control System"/>
          <p:cNvSpPr txBox="1"/>
          <p:nvPr>
            <p:ph type="body" idx="13"/>
          </p:nvPr>
        </p:nvSpPr>
        <p:spPr>
          <a:prstGeom prst="rect">
            <a:avLst/>
          </a:prstGeom>
        </p:spPr>
        <p:txBody>
          <a:bodyPr/>
          <a:lstStyle/>
          <a:p>
            <a:pPr/>
            <a:r>
              <a:t>A Learning based Adaptive Cruise and Lane Control System </a:t>
            </a:r>
          </a:p>
        </p:txBody>
      </p:sp>
      <p:sp>
        <p:nvSpPr>
          <p:cNvPr id="174" name="Background"/>
          <p:cNvSpPr txBox="1"/>
          <p:nvPr>
            <p:ph type="title"/>
          </p:nvPr>
        </p:nvSpPr>
        <p:spPr>
          <a:prstGeom prst="rect">
            <a:avLst/>
          </a:prstGeom>
        </p:spPr>
        <p:txBody>
          <a:bodyPr/>
          <a:lstStyle>
            <a:lvl1pPr defTabSz="467359">
              <a:spcBef>
                <a:spcPts val="2200"/>
              </a:spcBef>
              <a:defRPr sz="4800"/>
            </a:lvl1pPr>
          </a:lstStyle>
          <a:p>
            <a:pPr/>
            <a:r>
              <a:t>Background</a:t>
            </a:r>
          </a:p>
        </p:txBody>
      </p:sp>
      <p:pic>
        <p:nvPicPr>
          <p:cNvPr id="175" name="highway-scenario1.jpg" descr="highway-scenario1.jpg"/>
          <p:cNvPicPr>
            <a:picLocks noChangeAspect="1"/>
          </p:cNvPicPr>
          <p:nvPr/>
        </p:nvPicPr>
        <p:blipFill>
          <a:blip r:embed="rId3">
            <a:extLst/>
          </a:blip>
          <a:srcRect l="18576" t="0" r="18576" b="0"/>
          <a:stretch>
            <a:fillRect/>
          </a:stretch>
        </p:blipFill>
        <p:spPr>
          <a:xfrm>
            <a:off x="412443" y="3115468"/>
            <a:ext cx="5865612" cy="5249919"/>
          </a:xfrm>
          <a:prstGeom prst="rect">
            <a:avLst/>
          </a:prstGeom>
          <a:ln w="12700">
            <a:miter lim="400000"/>
          </a:ln>
        </p:spPr>
      </p:pic>
      <p:pic>
        <p:nvPicPr>
          <p:cNvPr id="176" name="highway-scenario2.jpg" descr="highway-scenario2.jpg"/>
          <p:cNvPicPr>
            <a:picLocks noChangeAspect="1"/>
          </p:cNvPicPr>
          <p:nvPr/>
        </p:nvPicPr>
        <p:blipFill>
          <a:blip r:embed="rId4">
            <a:extLst/>
          </a:blip>
          <a:srcRect l="26832" t="594" r="11503" b="594"/>
          <a:stretch>
            <a:fillRect/>
          </a:stretch>
        </p:blipFill>
        <p:spPr>
          <a:xfrm>
            <a:off x="6685210" y="3115468"/>
            <a:ext cx="5824290" cy="5249789"/>
          </a:xfrm>
          <a:prstGeom prst="rect">
            <a:avLst/>
          </a:prstGeom>
          <a:ln w="12700">
            <a:miter lim="400000"/>
          </a:ln>
        </p:spPr>
      </p:pic>
      <p:sp>
        <p:nvSpPr>
          <p:cNvPr id="177" name="Adaptive Cruise Control"/>
          <p:cNvSpPr txBox="1"/>
          <p:nvPr/>
        </p:nvSpPr>
        <p:spPr>
          <a:xfrm>
            <a:off x="1885159" y="8773091"/>
            <a:ext cx="2919985" cy="444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Adaptive Cruise Control</a:t>
            </a:r>
          </a:p>
        </p:txBody>
      </p:sp>
      <p:sp>
        <p:nvSpPr>
          <p:cNvPr id="178" name="Lane Control"/>
          <p:cNvSpPr txBox="1"/>
          <p:nvPr/>
        </p:nvSpPr>
        <p:spPr>
          <a:xfrm>
            <a:off x="8792227" y="8773091"/>
            <a:ext cx="1610107" cy="444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Lane Control</a:t>
            </a:r>
          </a:p>
        </p:txBody>
      </p:sp>
      <p:sp>
        <p:nvSpPr>
          <p:cNvPr id="179" name="Slide Number"/>
          <p:cNvSpPr txBox="1"/>
          <p:nvPr>
            <p:ph type="sldNum" sz="quarter" idx="4294967295"/>
          </p:nvPr>
        </p:nvSpPr>
        <p:spPr>
          <a:xfrm>
            <a:off x="12332920" y="431800"/>
            <a:ext cx="260599" cy="4572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FFFFFF"/>
        </a:solidFill>
      </p:bgPr>
    </p:bg>
    <p:spTree>
      <p:nvGrpSpPr>
        <p:cNvPr id="1" name=""/>
        <p:cNvGrpSpPr/>
        <p:nvPr/>
      </p:nvGrpSpPr>
      <p:grpSpPr>
        <a:xfrm>
          <a:off x="0" y="0"/>
          <a:ext cx="0" cy="0"/>
          <a:chOff x="0" y="0"/>
          <a:chExt cx="0" cy="0"/>
        </a:xfrm>
      </p:grpSpPr>
      <p:sp>
        <p:nvSpPr>
          <p:cNvPr id="315" name="Thank you!"/>
          <p:cNvSpPr txBox="1"/>
          <p:nvPr>
            <p:ph type="title"/>
          </p:nvPr>
        </p:nvSpPr>
        <p:spPr>
          <a:prstGeom prst="rect">
            <a:avLst/>
          </a:prstGeom>
        </p:spPr>
        <p:txBody>
          <a:bodyPr/>
          <a:lstStyle/>
          <a:p>
            <a:pPr/>
            <a:r>
              <a:t>Thank you!</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3" name="A Learning based Adaptive Cruise and Lane Control System"/>
          <p:cNvSpPr txBox="1"/>
          <p:nvPr>
            <p:ph type="body" idx="13"/>
          </p:nvPr>
        </p:nvSpPr>
        <p:spPr>
          <a:prstGeom prst="rect">
            <a:avLst/>
          </a:prstGeom>
        </p:spPr>
        <p:txBody>
          <a:bodyPr/>
          <a:lstStyle/>
          <a:p>
            <a:pPr/>
            <a:r>
              <a:t>A Learning based Adaptive Cruise and Lane Control System </a:t>
            </a:r>
          </a:p>
        </p:txBody>
      </p:sp>
      <p:sp>
        <p:nvSpPr>
          <p:cNvPr id="184" name="Reinforcement learning"/>
          <p:cNvSpPr txBox="1"/>
          <p:nvPr>
            <p:ph type="title"/>
          </p:nvPr>
        </p:nvSpPr>
        <p:spPr>
          <a:prstGeom prst="rect">
            <a:avLst/>
          </a:prstGeom>
        </p:spPr>
        <p:txBody>
          <a:bodyPr/>
          <a:lstStyle>
            <a:lvl1pPr defTabSz="467359">
              <a:spcBef>
                <a:spcPts val="2200"/>
              </a:spcBef>
              <a:defRPr sz="4800"/>
            </a:lvl1pPr>
          </a:lstStyle>
          <a:p>
            <a:pPr/>
            <a:r>
              <a:t>Reinforcement learning</a:t>
            </a:r>
          </a:p>
        </p:txBody>
      </p:sp>
      <p:pic>
        <p:nvPicPr>
          <p:cNvPr id="185" name="Reinforcement_learning_diagram.png" descr="Reinforcement_learning_diagram.png"/>
          <p:cNvPicPr>
            <a:picLocks noChangeAspect="1"/>
          </p:cNvPicPr>
          <p:nvPr/>
        </p:nvPicPr>
        <p:blipFill>
          <a:blip r:embed="rId3">
            <a:extLst/>
          </a:blip>
          <a:stretch>
            <a:fillRect/>
          </a:stretch>
        </p:blipFill>
        <p:spPr>
          <a:xfrm>
            <a:off x="485014" y="2600373"/>
            <a:ext cx="6479530" cy="6267354"/>
          </a:xfrm>
          <a:prstGeom prst="rect">
            <a:avLst/>
          </a:prstGeom>
          <a:ln w="12700">
            <a:miter lim="400000"/>
          </a:ln>
        </p:spPr>
      </p:pic>
      <p:sp>
        <p:nvSpPr>
          <p:cNvPr id="186" name="Slide Number"/>
          <p:cNvSpPr txBox="1"/>
          <p:nvPr>
            <p:ph type="sldNum" sz="quarter" idx="4294967295"/>
          </p:nvPr>
        </p:nvSpPr>
        <p:spPr>
          <a:xfrm>
            <a:off x="12332920" y="431800"/>
            <a:ext cx="260599" cy="4572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87" name="Reinforcement Learning is a type of machine learning that allows you to create AI agents that learn from the environment by interacting with it. Just like how we learn to ride a bicycle, this kind of AI learns by trial and error.…"/>
          <p:cNvSpPr txBox="1"/>
          <p:nvPr>
            <p:ph type="body" sz="half" idx="4294967295"/>
          </p:nvPr>
        </p:nvSpPr>
        <p:spPr>
          <a:xfrm>
            <a:off x="6979846" y="2743200"/>
            <a:ext cx="5618554" cy="6108700"/>
          </a:xfrm>
          <a:prstGeom prst="rect">
            <a:avLst/>
          </a:prstGeom>
        </p:spPr>
        <p:txBody>
          <a:bodyPr/>
          <a:lstStyle/>
          <a:p>
            <a:pPr marL="254933" indent="-254933" defTabSz="356615">
              <a:lnSpc>
                <a:spcPct val="117999"/>
              </a:lnSpc>
              <a:spcBef>
                <a:spcPts val="0"/>
              </a:spcBef>
              <a:buClr>
                <a:schemeClr val="accent1"/>
              </a:buClr>
              <a:defRPr sz="2340">
                <a:latin typeface="Avenir Next"/>
                <a:ea typeface="Avenir Next"/>
                <a:cs typeface="Avenir Next"/>
                <a:sym typeface="Avenir Next"/>
              </a:defRPr>
            </a:pPr>
            <a:r>
              <a:rPr u="sng"/>
              <a:t>Reinforcement Learning</a:t>
            </a:r>
            <a:r>
              <a:t> is a type of machine learning that allows you to create AI agents that learn from the environment by interacting with it. Just like how we learn to ride a bicycle, this kind of AI learns by trial and error. </a:t>
            </a:r>
          </a:p>
          <a:p>
            <a:pPr marL="305920" indent="-305920" defTabSz="356615">
              <a:lnSpc>
                <a:spcPts val="4100"/>
              </a:lnSpc>
              <a:spcBef>
                <a:spcPts val="900"/>
              </a:spcBef>
              <a:buClr>
                <a:schemeClr val="accent1"/>
              </a:buClr>
              <a:defRPr sz="2340">
                <a:latin typeface="Avenir Next"/>
                <a:ea typeface="Avenir Next"/>
                <a:cs typeface="Avenir Next"/>
                <a:sym typeface="Avenir Next"/>
              </a:defRPr>
            </a:pPr>
            <a:r>
              <a:rPr u="sng"/>
              <a:t>Model free</a:t>
            </a:r>
            <a:r>
              <a:t>: Estimating and simulating all of the details of the physical environment is exceedingly difficult. A learning based framework could avoid the detailed and complex modeling associated with the fully model-based approach. </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1" name="A Learning based Adaptive Cruise and Lane Control System"/>
          <p:cNvSpPr txBox="1"/>
          <p:nvPr>
            <p:ph type="body" idx="13"/>
          </p:nvPr>
        </p:nvSpPr>
        <p:spPr>
          <a:prstGeom prst="rect">
            <a:avLst/>
          </a:prstGeom>
        </p:spPr>
        <p:txBody>
          <a:bodyPr/>
          <a:lstStyle/>
          <a:p>
            <a:pPr/>
            <a:r>
              <a:t>A Learning based Adaptive Cruise and Lane Control System </a:t>
            </a:r>
          </a:p>
        </p:txBody>
      </p:sp>
      <p:sp>
        <p:nvSpPr>
          <p:cNvPr id="192" name="q-Learning"/>
          <p:cNvSpPr txBox="1"/>
          <p:nvPr>
            <p:ph type="title"/>
          </p:nvPr>
        </p:nvSpPr>
        <p:spPr>
          <a:prstGeom prst="rect">
            <a:avLst/>
          </a:prstGeom>
        </p:spPr>
        <p:txBody>
          <a:bodyPr/>
          <a:lstStyle>
            <a:lvl1pPr defTabSz="467359">
              <a:spcBef>
                <a:spcPts val="2200"/>
              </a:spcBef>
              <a:defRPr sz="4800"/>
            </a:lvl1pPr>
          </a:lstStyle>
          <a:p>
            <a:pPr/>
            <a:r>
              <a:t>q-Learning</a:t>
            </a:r>
          </a:p>
        </p:txBody>
      </p:sp>
      <p:pic>
        <p:nvPicPr>
          <p:cNvPr id="193" name="q-value-update.png" descr="q-value-update.png"/>
          <p:cNvPicPr>
            <a:picLocks noChangeAspect="1"/>
          </p:cNvPicPr>
          <p:nvPr/>
        </p:nvPicPr>
        <p:blipFill>
          <a:blip r:embed="rId3">
            <a:extLst/>
          </a:blip>
          <a:stretch>
            <a:fillRect/>
          </a:stretch>
        </p:blipFill>
        <p:spPr>
          <a:xfrm>
            <a:off x="2320154" y="8267208"/>
            <a:ext cx="7348492" cy="846424"/>
          </a:xfrm>
          <a:prstGeom prst="rect">
            <a:avLst/>
          </a:prstGeom>
          <a:ln w="12700">
            <a:miter lim="400000"/>
          </a:ln>
        </p:spPr>
      </p:pic>
      <p:pic>
        <p:nvPicPr>
          <p:cNvPr id="194" name="q-value.png" descr="q-value.png"/>
          <p:cNvPicPr>
            <a:picLocks noChangeAspect="1"/>
          </p:cNvPicPr>
          <p:nvPr/>
        </p:nvPicPr>
        <p:blipFill>
          <a:blip r:embed="rId4">
            <a:extLst/>
          </a:blip>
          <a:stretch>
            <a:fillRect/>
          </a:stretch>
        </p:blipFill>
        <p:spPr>
          <a:xfrm>
            <a:off x="3782601" y="5464730"/>
            <a:ext cx="4423598" cy="929472"/>
          </a:xfrm>
          <a:prstGeom prst="rect">
            <a:avLst/>
          </a:prstGeom>
          <a:ln w="12700">
            <a:miter lim="400000"/>
          </a:ln>
        </p:spPr>
      </p:pic>
      <p:sp>
        <p:nvSpPr>
          <p:cNvPr id="195" name="In practice, since it is hard to obtain the exact value of qπ(s, a) satisfying the Bellman equation, the Q-learning method uses the following update rule for the given one step backups St , At , rt+1, St+1."/>
          <p:cNvSpPr txBox="1"/>
          <p:nvPr/>
        </p:nvSpPr>
        <p:spPr>
          <a:xfrm>
            <a:off x="406399" y="6594105"/>
            <a:ext cx="12192002" cy="1473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392205" indent="-392205" defTabSz="457200">
              <a:spcBef>
                <a:spcPts val="1200"/>
              </a:spcBef>
              <a:buClr>
                <a:schemeClr val="accent1"/>
              </a:buClr>
              <a:buSzPct val="104999"/>
              <a:buFont typeface="Avenir Next"/>
              <a:buChar char="‣"/>
              <a:defRPr sz="2500">
                <a:latin typeface="Avenir Next"/>
                <a:ea typeface="Avenir Next"/>
                <a:cs typeface="Avenir Next"/>
                <a:sym typeface="Avenir Next"/>
              </a:defRPr>
            </a:pPr>
            <a:r>
              <a:t>In practice, since it is hard to obtain the exact value of </a:t>
            </a:r>
            <a:r>
              <a:rPr i="1"/>
              <a:t>q</a:t>
            </a:r>
            <a:r>
              <a:rPr baseline="-11999"/>
              <a:t>π</a:t>
            </a:r>
            <a:r>
              <a:t>(</a:t>
            </a:r>
            <a:r>
              <a:rPr i="1"/>
              <a:t>s</a:t>
            </a:r>
            <a:r>
              <a:t>, </a:t>
            </a:r>
            <a:r>
              <a:rPr i="1"/>
              <a:t>a</a:t>
            </a:r>
            <a:r>
              <a:t>) satisfying the Bellman equation, the Q-learning method uses the following update rule for the given one step backups </a:t>
            </a:r>
            <a:r>
              <a:rPr i="1"/>
              <a:t>S</a:t>
            </a:r>
            <a:r>
              <a:rPr baseline="-11999" i="1"/>
              <a:t>t </a:t>
            </a:r>
            <a:r>
              <a:t>, </a:t>
            </a:r>
            <a:r>
              <a:rPr i="1"/>
              <a:t>A</a:t>
            </a:r>
            <a:r>
              <a:rPr baseline="-11999" i="1"/>
              <a:t>t </a:t>
            </a:r>
            <a:r>
              <a:t>, </a:t>
            </a:r>
            <a:r>
              <a:rPr i="1"/>
              <a:t>r</a:t>
            </a:r>
            <a:r>
              <a:rPr baseline="-11999" i="1"/>
              <a:t>t</a:t>
            </a:r>
            <a:r>
              <a:rPr baseline="-11999"/>
              <a:t>+1</a:t>
            </a:r>
            <a:r>
              <a:t>, </a:t>
            </a:r>
            <a:r>
              <a:rPr i="1"/>
              <a:t>S</a:t>
            </a:r>
            <a:r>
              <a:rPr baseline="-11999" i="1"/>
              <a:t>t</a:t>
            </a:r>
            <a:r>
              <a:rPr baseline="-11999"/>
              <a:t>+1.</a:t>
            </a:r>
          </a:p>
        </p:txBody>
      </p:sp>
      <p:sp>
        <p:nvSpPr>
          <p:cNvPr id="196" name="Q-learning is one of the popular RL methods which searches for the optimal policy in an iterative fashion.…"/>
          <p:cNvSpPr txBox="1"/>
          <p:nvPr/>
        </p:nvSpPr>
        <p:spPr>
          <a:xfrm>
            <a:off x="406399" y="2595061"/>
            <a:ext cx="12192002" cy="2844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392205" indent="-392205" defTabSz="457200">
              <a:spcBef>
                <a:spcPts val="1200"/>
              </a:spcBef>
              <a:buClr>
                <a:schemeClr val="accent1"/>
              </a:buClr>
              <a:buSzPct val="104999"/>
              <a:buFont typeface="Avenir Next"/>
              <a:buChar char="▸"/>
              <a:defRPr sz="2500">
                <a:latin typeface="Avenir Next"/>
                <a:ea typeface="Avenir Next"/>
                <a:cs typeface="Avenir Next"/>
                <a:sym typeface="Avenir Next"/>
              </a:defRPr>
            </a:pPr>
            <a:r>
              <a:t>Q-learning is one of the popular RL methods which searches for the optimal policy in an iterative fashion.</a:t>
            </a:r>
          </a:p>
          <a:p>
            <a:pPr marL="444500" indent="-444500" defTabSz="457200">
              <a:spcBef>
                <a:spcPts val="0"/>
              </a:spcBef>
              <a:buClr>
                <a:schemeClr val="accent1"/>
              </a:buClr>
              <a:buSzPct val="104999"/>
              <a:buFont typeface="Avenir Next"/>
              <a:buChar char="‣"/>
              <a:defRPr sz="2500">
                <a:latin typeface="Avenir Next"/>
                <a:ea typeface="Avenir Next"/>
                <a:cs typeface="Avenir Next"/>
                <a:sym typeface="Avenir Next"/>
              </a:defRPr>
            </a:pPr>
            <a:r>
              <a:t>The Q-value function is the expected sum of the future rewards which indicates how good the action a is given the state s under the policy of the agent π. The contribution to the Q-value function decays exponentially with the discounting factor gamma for the rewards with far-off future. </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FFFFFF"/>
        </a:solidFill>
      </p:bgPr>
    </p:bg>
    <p:spTree>
      <p:nvGrpSpPr>
        <p:cNvPr id="1" name=""/>
        <p:cNvGrpSpPr/>
        <p:nvPr/>
      </p:nvGrpSpPr>
      <p:grpSpPr>
        <a:xfrm>
          <a:off x="0" y="0"/>
          <a:ext cx="0" cy="0"/>
          <a:chOff x="0" y="0"/>
          <a:chExt cx="0" cy="0"/>
        </a:xfrm>
      </p:grpSpPr>
      <p:sp>
        <p:nvSpPr>
          <p:cNvPr id="200" name="A Learning based Adaptive Cruise and Lane Control System"/>
          <p:cNvSpPr txBox="1"/>
          <p:nvPr>
            <p:ph type="body" idx="13"/>
          </p:nvPr>
        </p:nvSpPr>
        <p:spPr>
          <a:prstGeom prst="rect">
            <a:avLst/>
          </a:prstGeom>
        </p:spPr>
        <p:txBody>
          <a:bodyPr/>
          <a:lstStyle/>
          <a:p>
            <a:pPr/>
            <a:r>
              <a:t>A Learning based Adaptive Cruise and Lane Control System </a:t>
            </a:r>
          </a:p>
        </p:txBody>
      </p:sp>
      <p:sp>
        <p:nvSpPr>
          <p:cNvPr id="201" name="Deep q-Learning (dqn)"/>
          <p:cNvSpPr txBox="1"/>
          <p:nvPr>
            <p:ph type="title"/>
          </p:nvPr>
        </p:nvSpPr>
        <p:spPr>
          <a:prstGeom prst="rect">
            <a:avLst/>
          </a:prstGeom>
        </p:spPr>
        <p:txBody>
          <a:bodyPr/>
          <a:lstStyle>
            <a:lvl1pPr defTabSz="467359">
              <a:spcBef>
                <a:spcPts val="2200"/>
              </a:spcBef>
              <a:defRPr sz="4800"/>
            </a:lvl1pPr>
          </a:lstStyle>
          <a:p>
            <a:pPr/>
            <a:r>
              <a:t> Deep q-Learning (dqn)</a:t>
            </a:r>
          </a:p>
        </p:txBody>
      </p:sp>
      <p:pic>
        <p:nvPicPr>
          <p:cNvPr id="202" name="architecture-of-deep-q-network.png" descr="architecture-of-deep-q-network.png"/>
          <p:cNvPicPr>
            <a:picLocks noChangeAspect="1"/>
          </p:cNvPicPr>
          <p:nvPr/>
        </p:nvPicPr>
        <p:blipFill>
          <a:blip r:embed="rId2">
            <a:extLst/>
          </a:blip>
          <a:stretch>
            <a:fillRect/>
          </a:stretch>
        </p:blipFill>
        <p:spPr>
          <a:xfrm>
            <a:off x="7111999" y="3839057"/>
            <a:ext cx="5486401" cy="3193086"/>
          </a:xfrm>
          <a:prstGeom prst="rect">
            <a:avLst/>
          </a:prstGeom>
          <a:ln w="12700">
            <a:miter lim="400000"/>
          </a:ln>
        </p:spPr>
      </p:pic>
      <p:sp>
        <p:nvSpPr>
          <p:cNvPr id="203" name="However, when the state space is continuous, it is impossible to find the optimal value of the state-action pair qπ(s,a) for all possible states.…"/>
          <p:cNvSpPr txBox="1"/>
          <p:nvPr>
            <p:ph type="body" sz="half" idx="1"/>
          </p:nvPr>
        </p:nvSpPr>
        <p:spPr>
          <a:prstGeom prst="rect">
            <a:avLst/>
          </a:prstGeom>
        </p:spPr>
        <p:txBody>
          <a:bodyPr/>
          <a:lstStyle/>
          <a:p>
            <a:pPr marL="476250" indent="-476250" defTabSz="457200">
              <a:lnSpc>
                <a:spcPts val="5300"/>
              </a:lnSpc>
              <a:spcBef>
                <a:spcPts val="1200"/>
              </a:spcBef>
              <a:buChar char="‣"/>
              <a:defRPr sz="3000">
                <a:latin typeface="Avenir Next"/>
                <a:ea typeface="Avenir Next"/>
                <a:cs typeface="Avenir Next"/>
                <a:sym typeface="Avenir Next"/>
              </a:defRPr>
            </a:pPr>
            <a:r>
              <a:t>However, when the state space is continuous, it is impossible to find the optimal value of the state-action pair </a:t>
            </a:r>
            <a:r>
              <a:rPr i="1"/>
              <a:t>q</a:t>
            </a:r>
            <a:r>
              <a:rPr baseline="-10000"/>
              <a:t>π</a:t>
            </a:r>
            <a:r>
              <a:t>(</a:t>
            </a:r>
            <a:r>
              <a:rPr i="1"/>
              <a:t>s</a:t>
            </a:r>
            <a:r>
              <a:t>,</a:t>
            </a:r>
            <a:r>
              <a:rPr i="1"/>
              <a:t>a</a:t>
            </a:r>
            <a:r>
              <a:t>) for all possible states. </a:t>
            </a:r>
          </a:p>
          <a:p>
            <a:pPr marL="476250" indent="-476250" defTabSz="457200">
              <a:lnSpc>
                <a:spcPts val="5300"/>
              </a:lnSpc>
              <a:spcBef>
                <a:spcPts val="1200"/>
              </a:spcBef>
              <a:buChar char="‣"/>
              <a:defRPr sz="3000">
                <a:latin typeface="Avenir Next"/>
                <a:ea typeface="Avenir Next"/>
                <a:cs typeface="Avenir Next"/>
                <a:sym typeface="Avenir Next"/>
              </a:defRPr>
            </a:pPr>
            <a:r>
              <a:t>To deal with this problem, the DQN method was proposed, which approximates the state-action value function q(s, a) using the DNN.</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05" name="simulation-architecture.png" descr="simulation-architecture.png"/>
          <p:cNvPicPr>
            <a:picLocks noChangeAspect="1"/>
          </p:cNvPicPr>
          <p:nvPr/>
        </p:nvPicPr>
        <p:blipFill>
          <a:blip r:embed="rId3">
            <a:extLst/>
          </a:blip>
          <a:srcRect l="6862" t="5359" r="8930" b="4131"/>
          <a:stretch>
            <a:fillRect/>
          </a:stretch>
        </p:blipFill>
        <p:spPr>
          <a:xfrm>
            <a:off x="7259941" y="3466985"/>
            <a:ext cx="4160093" cy="4609374"/>
          </a:xfrm>
          <a:prstGeom prst="rect">
            <a:avLst/>
          </a:prstGeom>
          <a:ln w="12700">
            <a:miter lim="400000"/>
          </a:ln>
        </p:spPr>
      </p:pic>
      <p:sp>
        <p:nvSpPr>
          <p:cNvPr id="206" name="A Learning based Adaptive Cruise and Lane Control System"/>
          <p:cNvSpPr txBox="1"/>
          <p:nvPr>
            <p:ph type="body" idx="13"/>
          </p:nvPr>
        </p:nvSpPr>
        <p:spPr>
          <a:prstGeom prst="rect">
            <a:avLst/>
          </a:prstGeom>
        </p:spPr>
        <p:txBody>
          <a:bodyPr/>
          <a:lstStyle/>
          <a:p>
            <a:pPr/>
            <a:r>
              <a:t>A Learning based Adaptive Cruise and Lane Control System </a:t>
            </a:r>
          </a:p>
        </p:txBody>
      </p:sp>
      <p:sp>
        <p:nvSpPr>
          <p:cNvPr id="207" name="System Design"/>
          <p:cNvSpPr txBox="1"/>
          <p:nvPr>
            <p:ph type="title"/>
          </p:nvPr>
        </p:nvSpPr>
        <p:spPr>
          <a:prstGeom prst="rect">
            <a:avLst/>
          </a:prstGeom>
        </p:spPr>
        <p:txBody>
          <a:bodyPr/>
          <a:lstStyle>
            <a:lvl1pPr defTabSz="467359">
              <a:spcBef>
                <a:spcPts val="2200"/>
              </a:spcBef>
              <a:defRPr sz="4800"/>
            </a:lvl1pPr>
          </a:lstStyle>
          <a:p>
            <a:pPr/>
            <a:r>
              <a:t>System Design</a:t>
            </a:r>
          </a:p>
        </p:txBody>
      </p:sp>
      <p:pic>
        <p:nvPicPr>
          <p:cNvPr id="208" name="selfdriving-car-modules.png" descr="selfdriving-car-modules.png"/>
          <p:cNvPicPr>
            <a:picLocks noChangeAspect="1"/>
          </p:cNvPicPr>
          <p:nvPr/>
        </p:nvPicPr>
        <p:blipFill>
          <a:blip r:embed="rId4">
            <a:extLst/>
          </a:blip>
          <a:stretch>
            <a:fillRect/>
          </a:stretch>
        </p:blipFill>
        <p:spPr>
          <a:xfrm>
            <a:off x="665616" y="3466948"/>
            <a:ext cx="4920345" cy="4546904"/>
          </a:xfrm>
          <a:prstGeom prst="rect">
            <a:avLst/>
          </a:prstGeom>
          <a:ln w="12700">
            <a:miter lim="400000"/>
          </a:ln>
        </p:spPr>
      </p:pic>
      <p:sp>
        <p:nvSpPr>
          <p:cNvPr id="209" name="Line"/>
          <p:cNvSpPr/>
          <p:nvPr/>
        </p:nvSpPr>
        <p:spPr>
          <a:xfrm flipV="1">
            <a:off x="7039925" y="3983081"/>
            <a:ext cx="1821771" cy="1223163"/>
          </a:xfrm>
          <a:prstGeom prst="line">
            <a:avLst/>
          </a:prstGeom>
          <a:ln w="25400">
            <a:solidFill>
              <a:schemeClr val="accent1"/>
            </a:solidFill>
            <a:miter lim="400000"/>
            <a:tailEnd type="triangle"/>
          </a:ln>
        </p:spPr>
        <p:txBody>
          <a:bodyPr lIns="50800" tIns="50800" rIns="50800" bIns="50800" anchor="ctr"/>
          <a:lstStyle/>
          <a:p>
            <a:pPr algn="ctr">
              <a:lnSpc>
                <a:spcPct val="80000"/>
              </a:lnSpc>
              <a:spcBef>
                <a:spcPts val="0"/>
              </a:spcBef>
              <a:defRPr cap="all" sz="2800">
                <a:latin typeface="+mn-lt"/>
                <a:ea typeface="+mn-ea"/>
                <a:cs typeface="+mn-cs"/>
                <a:sym typeface="DIN Condensed"/>
              </a:defRPr>
            </a:pPr>
          </a:p>
        </p:txBody>
      </p:sp>
      <p:sp>
        <p:nvSpPr>
          <p:cNvPr id="210" name="Behavior"/>
          <p:cNvSpPr/>
          <p:nvPr/>
        </p:nvSpPr>
        <p:spPr>
          <a:xfrm>
            <a:off x="5627949" y="4917186"/>
            <a:ext cx="1362477" cy="723901"/>
          </a:xfrm>
          <a:prstGeom prst="rect">
            <a:avLst/>
          </a:prstGeom>
          <a:solidFill>
            <a:schemeClr val="accent1"/>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a:lnSpc>
                <a:spcPct val="80000"/>
              </a:lnSpc>
              <a:spcBef>
                <a:spcPts val="0"/>
              </a:spcBef>
              <a:defRPr cap="all" sz="2800">
                <a:solidFill>
                  <a:srgbClr val="FFFFFF"/>
                </a:solidFill>
                <a:latin typeface="+mn-lt"/>
                <a:ea typeface="+mn-ea"/>
                <a:cs typeface="+mn-cs"/>
                <a:sym typeface="DIN Condensed"/>
              </a:defRPr>
            </a:lvl1pPr>
          </a:lstStyle>
          <a:p>
            <a:pPr/>
            <a:r>
              <a:t>Behavior</a:t>
            </a:r>
          </a:p>
        </p:txBody>
      </p:sp>
      <p:sp>
        <p:nvSpPr>
          <p:cNvPr id="211" name="Line"/>
          <p:cNvSpPr/>
          <p:nvPr/>
        </p:nvSpPr>
        <p:spPr>
          <a:xfrm flipV="1">
            <a:off x="7038301" y="5128679"/>
            <a:ext cx="1823832" cy="963539"/>
          </a:xfrm>
          <a:prstGeom prst="line">
            <a:avLst/>
          </a:prstGeom>
          <a:ln w="25400">
            <a:solidFill>
              <a:schemeClr val="accent1"/>
            </a:solidFill>
            <a:miter lim="400000"/>
            <a:tailEnd type="triangle"/>
          </a:ln>
        </p:spPr>
        <p:txBody>
          <a:bodyPr lIns="50800" tIns="50800" rIns="50800" bIns="50800" anchor="ctr"/>
          <a:lstStyle/>
          <a:p>
            <a:pPr algn="ctr">
              <a:lnSpc>
                <a:spcPct val="80000"/>
              </a:lnSpc>
              <a:spcBef>
                <a:spcPts val="0"/>
              </a:spcBef>
              <a:defRPr cap="all" sz="2800">
                <a:latin typeface="+mn-lt"/>
                <a:ea typeface="+mn-ea"/>
                <a:cs typeface="+mn-cs"/>
                <a:sym typeface="DIN Condensed"/>
              </a:defRPr>
            </a:pPr>
          </a:p>
        </p:txBody>
      </p:sp>
      <p:sp>
        <p:nvSpPr>
          <p:cNvPr id="212" name="Path"/>
          <p:cNvSpPr/>
          <p:nvPr/>
        </p:nvSpPr>
        <p:spPr>
          <a:xfrm>
            <a:off x="5630843" y="5803632"/>
            <a:ext cx="1356689" cy="723901"/>
          </a:xfrm>
          <a:prstGeom prst="rect">
            <a:avLst/>
          </a:prstGeom>
          <a:solidFill>
            <a:schemeClr val="accent1"/>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a:lnSpc>
                <a:spcPct val="80000"/>
              </a:lnSpc>
              <a:spcBef>
                <a:spcPts val="0"/>
              </a:spcBef>
              <a:defRPr cap="all" sz="2800">
                <a:solidFill>
                  <a:srgbClr val="FFFFFF"/>
                </a:solidFill>
                <a:latin typeface="+mn-lt"/>
                <a:ea typeface="+mn-ea"/>
                <a:cs typeface="+mn-cs"/>
                <a:sym typeface="DIN Condensed"/>
              </a:defRPr>
            </a:lvl1pPr>
          </a:lstStyle>
          <a:p>
            <a:pPr/>
            <a:r>
              <a:t>Path</a:t>
            </a:r>
          </a:p>
        </p:txBody>
      </p:sp>
      <p:sp>
        <p:nvSpPr>
          <p:cNvPr id="213" name="Line"/>
          <p:cNvSpPr/>
          <p:nvPr/>
        </p:nvSpPr>
        <p:spPr>
          <a:xfrm>
            <a:off x="5482414" y="4061443"/>
            <a:ext cx="3466202" cy="2090658"/>
          </a:xfrm>
          <a:prstGeom prst="line">
            <a:avLst/>
          </a:prstGeom>
          <a:ln w="25400">
            <a:solidFill>
              <a:schemeClr val="accent1"/>
            </a:solidFill>
            <a:miter lim="400000"/>
            <a:tailEnd type="triangle"/>
          </a:ln>
        </p:spPr>
        <p:txBody>
          <a:bodyPr lIns="50800" tIns="50800" rIns="50800" bIns="50800" anchor="ctr"/>
          <a:lstStyle/>
          <a:p>
            <a:pPr algn="ctr">
              <a:lnSpc>
                <a:spcPct val="80000"/>
              </a:lnSpc>
              <a:spcBef>
                <a:spcPts val="0"/>
              </a:spcBef>
              <a:defRPr cap="all" sz="2800">
                <a:latin typeface="+mn-lt"/>
                <a:ea typeface="+mn-ea"/>
                <a:cs typeface="+mn-cs"/>
                <a:sym typeface="DIN Condensed"/>
              </a:defRPr>
            </a:pPr>
          </a:p>
        </p:txBody>
      </p:sp>
      <p:sp>
        <p:nvSpPr>
          <p:cNvPr id="214" name="Line"/>
          <p:cNvSpPr/>
          <p:nvPr/>
        </p:nvSpPr>
        <p:spPr>
          <a:xfrm>
            <a:off x="5492303" y="7295735"/>
            <a:ext cx="3439865" cy="1"/>
          </a:xfrm>
          <a:prstGeom prst="line">
            <a:avLst/>
          </a:prstGeom>
          <a:ln w="25400">
            <a:solidFill>
              <a:schemeClr val="accent1"/>
            </a:solidFill>
            <a:miter lim="400000"/>
            <a:tailEnd type="triangle"/>
          </a:ln>
        </p:spPr>
        <p:txBody>
          <a:bodyPr lIns="50800" tIns="50800" rIns="50800" bIns="50800" anchor="ctr"/>
          <a:lstStyle/>
          <a:p>
            <a:pPr algn="ctr">
              <a:lnSpc>
                <a:spcPct val="80000"/>
              </a:lnSpc>
              <a:spcBef>
                <a:spcPts val="0"/>
              </a:spcBef>
              <a:defRPr cap="all" sz="2800">
                <a:latin typeface="+mn-lt"/>
                <a:ea typeface="+mn-ea"/>
                <a:cs typeface="+mn-cs"/>
                <a:sym typeface="DIN Condensed"/>
              </a:defRPr>
            </a:pPr>
          </a:p>
        </p:txBody>
      </p:sp>
      <p:sp>
        <p:nvSpPr>
          <p:cNvPr id="215" name="Slide Number"/>
          <p:cNvSpPr txBox="1"/>
          <p:nvPr>
            <p:ph type="sldNum" sz="quarter" idx="4294967295"/>
          </p:nvPr>
        </p:nvSpPr>
        <p:spPr>
          <a:xfrm>
            <a:off x="12332920" y="431800"/>
            <a:ext cx="260599" cy="4572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9" grpId="1" fill="hold">
                                  <p:stCondLst>
                                    <p:cond delay="0"/>
                                  </p:stCondLst>
                                  <p:iterate type="el" backwards="0">
                                    <p:tmAbs val="0"/>
                                  </p:iterate>
                                  <p:childTnLst>
                                    <p:set>
                                      <p:cBhvr>
                                        <p:cTn id="6" fill="hold"/>
                                        <p:tgtEl>
                                          <p:spTgt spid="210"/>
                                        </p:tgtEl>
                                        <p:attrNameLst>
                                          <p:attrName>style.visibility</p:attrName>
                                        </p:attrNameLst>
                                      </p:cBhvr>
                                      <p:to>
                                        <p:strVal val="visible"/>
                                      </p:to>
                                    </p:set>
                                    <p:animEffect filter="dissolve" transition="in">
                                      <p:cBhvr>
                                        <p:cTn id="7" dur="1000"/>
                                        <p:tgtEl>
                                          <p:spTgt spid="210"/>
                                        </p:tgtEl>
                                      </p:cBhvr>
                                    </p:animEffect>
                                  </p:childTnLst>
                                </p:cTn>
                              </p:par>
                            </p:childTnLst>
                          </p:cTn>
                        </p:par>
                      </p:childTnLst>
                    </p:cTn>
                  </p:par>
                  <p:par>
                    <p:cTn id="8" fill="hold">
                      <p:stCondLst>
                        <p:cond delay="indefinite"/>
                      </p:stCondLst>
                      <p:childTnLst>
                        <p:par>
                          <p:cTn id="9" fill="hold">
                            <p:stCondLst>
                              <p:cond delay="0"/>
                            </p:stCondLst>
                            <p:childTnLst>
                              <p:par>
                                <p:cTn id="10" presetClass="entr" nodeType="clickEffect" presetID="9" grpId="2" fill="hold">
                                  <p:stCondLst>
                                    <p:cond delay="0"/>
                                  </p:stCondLst>
                                  <p:iterate type="el" backwards="0">
                                    <p:tmAbs val="0"/>
                                  </p:iterate>
                                  <p:childTnLst>
                                    <p:set>
                                      <p:cBhvr>
                                        <p:cTn id="11" fill="hold"/>
                                        <p:tgtEl>
                                          <p:spTgt spid="212"/>
                                        </p:tgtEl>
                                        <p:attrNameLst>
                                          <p:attrName>style.visibility</p:attrName>
                                        </p:attrNameLst>
                                      </p:cBhvr>
                                      <p:to>
                                        <p:strVal val="visible"/>
                                      </p:to>
                                    </p:set>
                                    <p:animEffect filter="dissolve" transition="in">
                                      <p:cBhvr>
                                        <p:cTn id="12" dur="1000"/>
                                        <p:tgtEl>
                                          <p:spTgt spid="212"/>
                                        </p:tgtEl>
                                      </p:cBhvr>
                                    </p:animEffect>
                                  </p:childTnLst>
                                </p:cTn>
                              </p:par>
                            </p:childTnLst>
                          </p:cTn>
                        </p:par>
                      </p:childTnLst>
                    </p:cTn>
                  </p:par>
                  <p:par>
                    <p:cTn id="13" fill="hold">
                      <p:stCondLst>
                        <p:cond delay="indefinite"/>
                      </p:stCondLst>
                      <p:childTnLst>
                        <p:par>
                          <p:cTn id="14" fill="hold">
                            <p:stCondLst>
                              <p:cond delay="0"/>
                            </p:stCondLst>
                            <p:childTnLst>
                              <p:par>
                                <p:cTn id="15" presetClass="entr" nodeType="clickEffect" presetID="9" grpId="3" fill="hold">
                                  <p:stCondLst>
                                    <p:cond delay="0"/>
                                  </p:stCondLst>
                                  <p:iterate type="el" backwards="0">
                                    <p:tmAbs val="0"/>
                                  </p:iterate>
                                  <p:childTnLst>
                                    <p:set>
                                      <p:cBhvr>
                                        <p:cTn id="16" fill="hold"/>
                                        <p:tgtEl>
                                          <p:spTgt spid="209"/>
                                        </p:tgtEl>
                                        <p:attrNameLst>
                                          <p:attrName>style.visibility</p:attrName>
                                        </p:attrNameLst>
                                      </p:cBhvr>
                                      <p:to>
                                        <p:strVal val="visible"/>
                                      </p:to>
                                    </p:set>
                                    <p:animEffect filter="dissolve" transition="in">
                                      <p:cBhvr>
                                        <p:cTn id="17" dur="2000"/>
                                        <p:tgtEl>
                                          <p:spTgt spid="209"/>
                                        </p:tgtEl>
                                      </p:cBhvr>
                                    </p:animEffect>
                                  </p:childTnLst>
                                </p:cTn>
                              </p:par>
                            </p:childTnLst>
                          </p:cTn>
                        </p:par>
                      </p:childTnLst>
                    </p:cTn>
                  </p:par>
                  <p:par>
                    <p:cTn id="18" fill="hold">
                      <p:stCondLst>
                        <p:cond delay="indefinite"/>
                      </p:stCondLst>
                      <p:childTnLst>
                        <p:par>
                          <p:cTn id="19" fill="hold">
                            <p:stCondLst>
                              <p:cond delay="0"/>
                            </p:stCondLst>
                            <p:childTnLst>
                              <p:par>
                                <p:cTn id="20" presetClass="entr" nodeType="clickEffect" presetID="9" grpId="4" fill="hold">
                                  <p:stCondLst>
                                    <p:cond delay="0"/>
                                  </p:stCondLst>
                                  <p:iterate type="el" backwards="0">
                                    <p:tmAbs val="0"/>
                                  </p:iterate>
                                  <p:childTnLst>
                                    <p:set>
                                      <p:cBhvr>
                                        <p:cTn id="21" fill="hold"/>
                                        <p:tgtEl>
                                          <p:spTgt spid="211"/>
                                        </p:tgtEl>
                                        <p:attrNameLst>
                                          <p:attrName>style.visibility</p:attrName>
                                        </p:attrNameLst>
                                      </p:cBhvr>
                                      <p:to>
                                        <p:strVal val="visible"/>
                                      </p:to>
                                    </p:set>
                                    <p:animEffect filter="dissolve" transition="in">
                                      <p:cBhvr>
                                        <p:cTn id="22" dur="2500"/>
                                        <p:tgtEl>
                                          <p:spTgt spid="211"/>
                                        </p:tgtEl>
                                      </p:cBhvr>
                                    </p:animEffect>
                                  </p:childTnLst>
                                </p:cTn>
                              </p:par>
                            </p:childTnLst>
                          </p:cTn>
                        </p:par>
                      </p:childTnLst>
                    </p:cTn>
                  </p:par>
                  <p:par>
                    <p:cTn id="23" fill="hold">
                      <p:stCondLst>
                        <p:cond delay="indefinite"/>
                      </p:stCondLst>
                      <p:childTnLst>
                        <p:par>
                          <p:cTn id="24" fill="hold">
                            <p:stCondLst>
                              <p:cond delay="0"/>
                            </p:stCondLst>
                            <p:childTnLst>
                              <p:par>
                                <p:cTn id="25" presetClass="entr" nodeType="clickEffect" presetID="9" grpId="5" fill="hold">
                                  <p:stCondLst>
                                    <p:cond delay="0"/>
                                  </p:stCondLst>
                                  <p:iterate type="el" backwards="0">
                                    <p:tmAbs val="0"/>
                                  </p:iterate>
                                  <p:childTnLst>
                                    <p:set>
                                      <p:cBhvr>
                                        <p:cTn id="26" fill="hold"/>
                                        <p:tgtEl>
                                          <p:spTgt spid="213"/>
                                        </p:tgtEl>
                                        <p:attrNameLst>
                                          <p:attrName>style.visibility</p:attrName>
                                        </p:attrNameLst>
                                      </p:cBhvr>
                                      <p:to>
                                        <p:strVal val="visible"/>
                                      </p:to>
                                    </p:set>
                                    <p:animEffect filter="dissolve" transition="in">
                                      <p:cBhvr>
                                        <p:cTn id="27" dur="2000"/>
                                        <p:tgtEl>
                                          <p:spTgt spid="213"/>
                                        </p:tgtEl>
                                      </p:cBhvr>
                                    </p:animEffect>
                                  </p:childTnLst>
                                </p:cTn>
                              </p:par>
                            </p:childTnLst>
                          </p:cTn>
                        </p:par>
                      </p:childTnLst>
                    </p:cTn>
                  </p:par>
                  <p:par>
                    <p:cTn id="28" fill="hold">
                      <p:stCondLst>
                        <p:cond delay="indefinite"/>
                      </p:stCondLst>
                      <p:childTnLst>
                        <p:par>
                          <p:cTn id="29" fill="hold">
                            <p:stCondLst>
                              <p:cond delay="0"/>
                            </p:stCondLst>
                            <p:childTnLst>
                              <p:par>
                                <p:cTn id="30" presetClass="entr" nodeType="clickEffect" presetID="9" grpId="6" fill="hold">
                                  <p:stCondLst>
                                    <p:cond delay="0"/>
                                  </p:stCondLst>
                                  <p:iterate type="el" backwards="0">
                                    <p:tmAbs val="0"/>
                                  </p:iterate>
                                  <p:childTnLst>
                                    <p:set>
                                      <p:cBhvr>
                                        <p:cTn id="31" fill="hold"/>
                                        <p:tgtEl>
                                          <p:spTgt spid="214"/>
                                        </p:tgtEl>
                                        <p:attrNameLst>
                                          <p:attrName>style.visibility</p:attrName>
                                        </p:attrNameLst>
                                      </p:cBhvr>
                                      <p:to>
                                        <p:strVal val="visible"/>
                                      </p:to>
                                    </p:set>
                                    <p:animEffect filter="dissolve" transition="in">
                                      <p:cBhvr>
                                        <p:cTn id="32" dur="2000"/>
                                        <p:tgtEl>
                                          <p:spTgt spid="21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09" grpId="3"/>
      <p:bldP build="whole" bldLvl="1" animBg="1" rev="0" advAuto="0" spid="210" grpId="1"/>
      <p:bldP build="whole" bldLvl="1" animBg="1" rev="0" advAuto="0" spid="213" grpId="5"/>
      <p:bldP build="whole" bldLvl="1" animBg="1" rev="0" advAuto="0" spid="214" grpId="6"/>
      <p:bldP build="whole" bldLvl="1" animBg="1" rev="0" advAuto="0" spid="212" grpId="2"/>
      <p:bldP build="whole" bldLvl="1" animBg="1" rev="0" advAuto="0" spid="211" grpId="4"/>
    </p:bldLst>
  </p:timing>
</p:sld>
</file>

<file path=ppt/slides/slide7.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FFFFFF"/>
        </a:solidFill>
      </p:bgPr>
    </p:bg>
    <p:spTree>
      <p:nvGrpSpPr>
        <p:cNvPr id="1" name=""/>
        <p:cNvGrpSpPr/>
        <p:nvPr/>
      </p:nvGrpSpPr>
      <p:grpSpPr>
        <a:xfrm>
          <a:off x="0" y="0"/>
          <a:ext cx="0" cy="0"/>
          <a:chOff x="0" y="0"/>
          <a:chExt cx="0" cy="0"/>
        </a:xfrm>
      </p:grpSpPr>
      <p:sp>
        <p:nvSpPr>
          <p:cNvPr id="219" name="A Learning based Adaptive Cruise and Lane Control System"/>
          <p:cNvSpPr txBox="1"/>
          <p:nvPr>
            <p:ph type="body" idx="13"/>
          </p:nvPr>
        </p:nvSpPr>
        <p:spPr>
          <a:prstGeom prst="rect">
            <a:avLst/>
          </a:prstGeom>
        </p:spPr>
        <p:txBody>
          <a:bodyPr/>
          <a:lstStyle/>
          <a:p>
            <a:pPr/>
            <a:r>
              <a:t>A Learning based Adaptive Cruise and Lane Control System </a:t>
            </a:r>
          </a:p>
        </p:txBody>
      </p:sp>
      <p:sp>
        <p:nvSpPr>
          <p:cNvPr id="220" name="Adaptive Cruise cONTROL SOLUTION"/>
          <p:cNvSpPr txBox="1"/>
          <p:nvPr>
            <p:ph type="title"/>
          </p:nvPr>
        </p:nvSpPr>
        <p:spPr>
          <a:prstGeom prst="rect">
            <a:avLst/>
          </a:prstGeom>
        </p:spPr>
        <p:txBody>
          <a:bodyPr/>
          <a:lstStyle>
            <a:lvl1pPr defTabSz="408940">
              <a:spcBef>
                <a:spcPts val="1900"/>
              </a:spcBef>
              <a:defRPr sz="4200"/>
            </a:lvl1pPr>
          </a:lstStyle>
          <a:p>
            <a:pPr/>
            <a:r>
              <a:t>Adaptive Cruise cONTROL SOLUTION</a:t>
            </a:r>
          </a:p>
        </p:txBody>
      </p:sp>
      <p:sp>
        <p:nvSpPr>
          <p:cNvPr id="221" name="RL simplifies the design of a longitudinal controller.…"/>
          <p:cNvSpPr txBox="1"/>
          <p:nvPr>
            <p:ph type="body" sz="half" idx="1"/>
          </p:nvPr>
        </p:nvSpPr>
        <p:spPr>
          <a:prstGeom prst="rect">
            <a:avLst/>
          </a:prstGeom>
        </p:spPr>
        <p:txBody>
          <a:bodyPr/>
          <a:lstStyle/>
          <a:p>
            <a:pPr marL="253103" indent="-253103" defTabSz="402336">
              <a:lnSpc>
                <a:spcPct val="117999"/>
              </a:lnSpc>
              <a:spcBef>
                <a:spcPts val="0"/>
              </a:spcBef>
              <a:buChar char="‣"/>
              <a:defRPr sz="2640">
                <a:solidFill>
                  <a:srgbClr val="000000"/>
                </a:solidFill>
                <a:latin typeface="Avenir Next"/>
                <a:ea typeface="Avenir Next"/>
                <a:cs typeface="Avenir Next"/>
                <a:sym typeface="Avenir Next"/>
              </a:defRPr>
            </a:pPr>
            <a:r>
              <a:t>RL simplifies the design of a longitudinal controller.</a:t>
            </a:r>
          </a:p>
          <a:p>
            <a:pPr marL="253103" indent="-253103" defTabSz="402336">
              <a:lnSpc>
                <a:spcPct val="117999"/>
              </a:lnSpc>
              <a:spcBef>
                <a:spcPts val="0"/>
              </a:spcBef>
              <a:buChar char="‣"/>
              <a:defRPr sz="2640">
                <a:solidFill>
                  <a:srgbClr val="000000"/>
                </a:solidFill>
                <a:latin typeface="Avenir Next"/>
                <a:ea typeface="Avenir Next"/>
                <a:cs typeface="Avenir Next"/>
                <a:sym typeface="Avenir Next"/>
              </a:defRPr>
            </a:pPr>
            <a:r>
              <a:t>The closed-loop controller takes as inputs the vehicle’s state, and selects the appropriate action according to the policy that was learned.</a:t>
            </a:r>
          </a:p>
          <a:p>
            <a:pPr marL="253103" indent="-253103" defTabSz="402336">
              <a:lnSpc>
                <a:spcPct val="117999"/>
              </a:lnSpc>
              <a:spcBef>
                <a:spcPts val="0"/>
              </a:spcBef>
              <a:buChar char="‣"/>
              <a:defRPr sz="2640">
                <a:solidFill>
                  <a:srgbClr val="000000"/>
                </a:solidFill>
                <a:latin typeface="Avenir Next"/>
                <a:ea typeface="Avenir Next"/>
                <a:cs typeface="Avenir Next"/>
                <a:sym typeface="Avenir Next"/>
              </a:defRPr>
            </a:pPr>
            <a:r>
              <a:t>It is possible for the agent to learn the optimal behavior by taking driving actions and observing their results on the time distance and its difference between two time steps.</a:t>
            </a:r>
          </a:p>
        </p:txBody>
      </p:sp>
      <p:pic>
        <p:nvPicPr>
          <p:cNvPr id="222" name="acc-drl.png" descr="acc-drl.png"/>
          <p:cNvPicPr>
            <a:picLocks noChangeAspect="1"/>
          </p:cNvPicPr>
          <p:nvPr/>
        </p:nvPicPr>
        <p:blipFill>
          <a:blip r:embed="rId3">
            <a:extLst/>
          </a:blip>
          <a:stretch>
            <a:fillRect/>
          </a:stretch>
        </p:blipFill>
        <p:spPr>
          <a:xfrm>
            <a:off x="7093490" y="4018117"/>
            <a:ext cx="5523420" cy="3558866"/>
          </a:xfrm>
          <a:prstGeom prst="rect">
            <a:avLst/>
          </a:prstGeom>
          <a:ln w="12700">
            <a:miter lim="400000"/>
          </a:ln>
        </p:spPr>
      </p:pic>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FFFFFF"/>
        </a:solidFill>
      </p:bgPr>
    </p:bg>
    <p:spTree>
      <p:nvGrpSpPr>
        <p:cNvPr id="1" name=""/>
        <p:cNvGrpSpPr/>
        <p:nvPr/>
      </p:nvGrpSpPr>
      <p:grpSpPr>
        <a:xfrm>
          <a:off x="0" y="0"/>
          <a:ext cx="0" cy="0"/>
          <a:chOff x="0" y="0"/>
          <a:chExt cx="0" cy="0"/>
        </a:xfrm>
      </p:grpSpPr>
      <p:sp>
        <p:nvSpPr>
          <p:cNvPr id="226" name="A Learning based Adaptive Cruise and Lane Control System"/>
          <p:cNvSpPr txBox="1"/>
          <p:nvPr>
            <p:ph type="body" idx="13"/>
          </p:nvPr>
        </p:nvSpPr>
        <p:spPr>
          <a:prstGeom prst="rect">
            <a:avLst/>
          </a:prstGeom>
        </p:spPr>
        <p:txBody>
          <a:bodyPr/>
          <a:lstStyle/>
          <a:p>
            <a:pPr/>
            <a:r>
              <a:t>A Learning based Adaptive Cruise and Lane Control System </a:t>
            </a:r>
          </a:p>
        </p:txBody>
      </p:sp>
      <p:sp>
        <p:nvSpPr>
          <p:cNvPr id="227" name="lANE cONTROL sOLUTION"/>
          <p:cNvSpPr txBox="1"/>
          <p:nvPr>
            <p:ph type="title"/>
          </p:nvPr>
        </p:nvSpPr>
        <p:spPr>
          <a:prstGeom prst="rect">
            <a:avLst/>
          </a:prstGeom>
        </p:spPr>
        <p:txBody>
          <a:bodyPr/>
          <a:lstStyle>
            <a:lvl1pPr defTabSz="467359">
              <a:spcBef>
                <a:spcPts val="2200"/>
              </a:spcBef>
              <a:defRPr sz="4800"/>
            </a:lvl1pPr>
          </a:lstStyle>
          <a:p>
            <a:pPr/>
            <a:r>
              <a:t>lANE cONTROL sOLUTION</a:t>
            </a:r>
          </a:p>
        </p:txBody>
      </p:sp>
      <p:sp>
        <p:nvSpPr>
          <p:cNvPr id="228" name="Lane Control system is using a Finite State Machine (FSM) and hence RL is only responsible for choosing the optimal behavior or next Finite State.…"/>
          <p:cNvSpPr txBox="1"/>
          <p:nvPr>
            <p:ph type="body" sz="half" idx="1"/>
          </p:nvPr>
        </p:nvSpPr>
        <p:spPr>
          <a:prstGeom prst="rect">
            <a:avLst/>
          </a:prstGeom>
        </p:spPr>
        <p:txBody>
          <a:bodyPr/>
          <a:lstStyle/>
          <a:p>
            <a:pPr marL="345141" indent="-345141" defTabSz="402336">
              <a:lnSpc>
                <a:spcPct val="117999"/>
              </a:lnSpc>
              <a:spcBef>
                <a:spcPts val="0"/>
              </a:spcBef>
              <a:buChar char="‣"/>
              <a:defRPr sz="2640">
                <a:latin typeface="Avenir Next"/>
                <a:ea typeface="Avenir Next"/>
                <a:cs typeface="Avenir Next"/>
                <a:sym typeface="Avenir Next"/>
              </a:defRPr>
            </a:pPr>
            <a:r>
              <a:t>Lane Control system is using a Finite State Machine (FSM) and hence RL is only responsible for choosing the optimal behavior or next Finite State. </a:t>
            </a:r>
          </a:p>
          <a:p>
            <a:pPr marL="345141" indent="-345141" defTabSz="402336">
              <a:lnSpc>
                <a:spcPct val="117999"/>
              </a:lnSpc>
              <a:spcBef>
                <a:spcPts val="0"/>
              </a:spcBef>
              <a:buChar char="‣"/>
              <a:defRPr sz="2640">
                <a:latin typeface="Avenir Next"/>
                <a:ea typeface="Avenir Next"/>
                <a:cs typeface="Avenir Next"/>
                <a:sym typeface="Avenir Next"/>
              </a:defRPr>
            </a:pPr>
            <a:r>
              <a:t>The action space consists of three actions, Change to Left, Keep Lane and Change to Right. </a:t>
            </a:r>
          </a:p>
          <a:p>
            <a:pPr marL="345141" indent="-345141" defTabSz="402336">
              <a:lnSpc>
                <a:spcPct val="117999"/>
              </a:lnSpc>
              <a:spcBef>
                <a:spcPts val="0"/>
              </a:spcBef>
              <a:buChar char="‣"/>
              <a:defRPr sz="2640">
                <a:latin typeface="Avenir Next"/>
                <a:ea typeface="Avenir Next"/>
                <a:cs typeface="Avenir Next"/>
                <a:sym typeface="Avenir Next"/>
              </a:defRPr>
            </a:pPr>
            <a:r>
              <a:t>To make such kind of decision, the agent needs to be aware of the nearby vehicle’s position and state in both its current lane and nearby lane. </a:t>
            </a:r>
          </a:p>
        </p:txBody>
      </p:sp>
      <p:pic>
        <p:nvPicPr>
          <p:cNvPr id="229" name="state-machine.png" descr="state-machine.png"/>
          <p:cNvPicPr>
            <a:picLocks noChangeAspect="1"/>
          </p:cNvPicPr>
          <p:nvPr/>
        </p:nvPicPr>
        <p:blipFill>
          <a:blip r:embed="rId2">
            <a:extLst/>
          </a:blip>
          <a:stretch>
            <a:fillRect/>
          </a:stretch>
        </p:blipFill>
        <p:spPr>
          <a:xfrm>
            <a:off x="7120319" y="2564316"/>
            <a:ext cx="5469762" cy="5742568"/>
          </a:xfrm>
          <a:prstGeom prst="rect">
            <a:avLst/>
          </a:prstGeom>
          <a:ln w="12700">
            <a:miter lim="400000"/>
          </a:ln>
        </p:spPr>
      </p:pic>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31" name="A Learning based Adaptive Cruise and Lane Control System"/>
          <p:cNvSpPr txBox="1"/>
          <p:nvPr>
            <p:ph type="body" idx="13"/>
          </p:nvPr>
        </p:nvSpPr>
        <p:spPr>
          <a:prstGeom prst="rect">
            <a:avLst/>
          </a:prstGeom>
        </p:spPr>
        <p:txBody>
          <a:bodyPr/>
          <a:lstStyle/>
          <a:p>
            <a:pPr/>
            <a:r>
              <a:t>A Learning based Adaptive Cruise and Lane Control System </a:t>
            </a:r>
          </a:p>
        </p:txBody>
      </p:sp>
      <p:pic>
        <p:nvPicPr>
          <p:cNvPr id="232" name="curve-in-frenet-with-waypoints.png" descr="curve-in-frenet-with-waypoints.png"/>
          <p:cNvPicPr>
            <a:picLocks noChangeAspect="1"/>
          </p:cNvPicPr>
          <p:nvPr/>
        </p:nvPicPr>
        <p:blipFill>
          <a:blip r:embed="rId3">
            <a:extLst/>
          </a:blip>
          <a:stretch>
            <a:fillRect/>
          </a:stretch>
        </p:blipFill>
        <p:spPr>
          <a:xfrm>
            <a:off x="9016405" y="2817716"/>
            <a:ext cx="2457360" cy="3177841"/>
          </a:xfrm>
          <a:prstGeom prst="rect">
            <a:avLst/>
          </a:prstGeom>
          <a:ln w="12700">
            <a:miter lim="400000"/>
          </a:ln>
        </p:spPr>
      </p:pic>
      <p:sp>
        <p:nvSpPr>
          <p:cNvPr id="233" name="Frenet coordinate…"/>
          <p:cNvSpPr txBox="1"/>
          <p:nvPr/>
        </p:nvSpPr>
        <p:spPr>
          <a:xfrm>
            <a:off x="8225023" y="6560991"/>
            <a:ext cx="4040125" cy="1092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Frenet coordinate</a:t>
            </a:r>
          </a:p>
          <a:p>
            <a:pPr/>
            <a:r>
              <a:t>A road aligned coordinate system</a:t>
            </a:r>
          </a:p>
        </p:txBody>
      </p:sp>
      <p:sp>
        <p:nvSpPr>
          <p:cNvPr id="234" name="Cartesian coordinate…"/>
          <p:cNvSpPr txBox="1"/>
          <p:nvPr/>
        </p:nvSpPr>
        <p:spPr>
          <a:xfrm>
            <a:off x="1482348" y="6560991"/>
            <a:ext cx="3297429" cy="1092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Cartesian coordinate</a:t>
            </a:r>
          </a:p>
          <a:p>
            <a:pPr/>
            <a:r>
              <a:t>A global coordinate system</a:t>
            </a:r>
          </a:p>
        </p:txBody>
      </p:sp>
      <p:sp>
        <p:nvSpPr>
          <p:cNvPr id="235" name="Line"/>
          <p:cNvSpPr/>
          <p:nvPr/>
        </p:nvSpPr>
        <p:spPr>
          <a:xfrm>
            <a:off x="4877629" y="3749275"/>
            <a:ext cx="3477711" cy="1"/>
          </a:xfrm>
          <a:prstGeom prst="line">
            <a:avLst/>
          </a:prstGeom>
          <a:ln w="25400">
            <a:solidFill>
              <a:schemeClr val="accent1"/>
            </a:solidFill>
            <a:miter lim="400000"/>
            <a:tailEnd type="triangle"/>
          </a:ln>
        </p:spPr>
        <p:txBody>
          <a:bodyPr lIns="50800" tIns="50800" rIns="50800" bIns="50800" anchor="ctr"/>
          <a:lstStyle/>
          <a:p>
            <a:pPr algn="ctr">
              <a:lnSpc>
                <a:spcPct val="80000"/>
              </a:lnSpc>
              <a:spcBef>
                <a:spcPts val="0"/>
              </a:spcBef>
              <a:defRPr cap="all" sz="2800">
                <a:latin typeface="+mn-lt"/>
                <a:ea typeface="+mn-ea"/>
                <a:cs typeface="+mn-cs"/>
                <a:sym typeface="DIN Condensed"/>
              </a:defRPr>
            </a:pPr>
          </a:p>
        </p:txBody>
      </p:sp>
      <p:sp>
        <p:nvSpPr>
          <p:cNvPr id="236" name="Global route (s)…"/>
          <p:cNvSpPr txBox="1"/>
          <p:nvPr>
            <p:ph type="body" sz="quarter" idx="1"/>
          </p:nvPr>
        </p:nvSpPr>
        <p:spPr>
          <a:xfrm>
            <a:off x="5583237" y="3172270"/>
            <a:ext cx="2066495" cy="1222575"/>
          </a:xfrm>
          <a:prstGeom prst="rect">
            <a:avLst/>
          </a:prstGeom>
        </p:spPr>
        <p:txBody>
          <a:bodyPr/>
          <a:lstStyle/>
          <a:p>
            <a:pPr marL="0" indent="0">
              <a:buClrTx/>
              <a:buSzTx/>
              <a:buFontTx/>
              <a:buNone/>
              <a:defRPr sz="2000">
                <a:solidFill>
                  <a:srgbClr val="000000"/>
                </a:solidFill>
              </a:defRPr>
            </a:pPr>
            <a:r>
              <a:t>Global route (s)</a:t>
            </a:r>
          </a:p>
          <a:p>
            <a:pPr marL="0" indent="0">
              <a:buClrTx/>
              <a:buSzTx/>
              <a:buFontTx/>
              <a:buNone/>
              <a:defRPr sz="2000">
                <a:solidFill>
                  <a:srgbClr val="000000"/>
                </a:solidFill>
              </a:defRPr>
            </a:pPr>
            <a:r>
              <a:t>Lane offset (d)</a:t>
            </a:r>
          </a:p>
        </p:txBody>
      </p:sp>
      <p:sp>
        <p:nvSpPr>
          <p:cNvPr id="237" name="Line"/>
          <p:cNvSpPr/>
          <p:nvPr/>
        </p:nvSpPr>
        <p:spPr>
          <a:xfrm>
            <a:off x="3131062" y="7762764"/>
            <a:ext cx="1" cy="723901"/>
          </a:xfrm>
          <a:prstGeom prst="line">
            <a:avLst/>
          </a:prstGeom>
          <a:ln w="25400">
            <a:solidFill>
              <a:schemeClr val="accent1"/>
            </a:solidFill>
            <a:miter lim="400000"/>
            <a:tailEnd type="triangle"/>
          </a:ln>
        </p:spPr>
        <p:txBody>
          <a:bodyPr lIns="50800" tIns="50800" rIns="50800" bIns="50800" anchor="ctr"/>
          <a:lstStyle/>
          <a:p>
            <a:pPr algn="ctr">
              <a:lnSpc>
                <a:spcPct val="80000"/>
              </a:lnSpc>
              <a:spcBef>
                <a:spcPts val="0"/>
              </a:spcBef>
              <a:defRPr cap="all" sz="2800">
                <a:latin typeface="+mn-lt"/>
                <a:ea typeface="+mn-ea"/>
                <a:cs typeface="+mn-cs"/>
                <a:sym typeface="DIN Condensed"/>
              </a:defRPr>
            </a:pPr>
          </a:p>
        </p:txBody>
      </p:sp>
      <p:sp>
        <p:nvSpPr>
          <p:cNvPr id="238" name="Steering"/>
          <p:cNvSpPr/>
          <p:nvPr/>
        </p:nvSpPr>
        <p:spPr>
          <a:xfrm>
            <a:off x="5524662" y="8517774"/>
            <a:ext cx="1724341" cy="930046"/>
          </a:xfrm>
          <a:prstGeom prst="rect">
            <a:avLst/>
          </a:prstGeom>
          <a:ln w="25400">
            <a:solidFill>
              <a:srgbClr val="5B5854"/>
            </a:solidFill>
            <a:miter lim="400000"/>
          </a:ln>
          <a:extLst>
            <a:ext uri="{C572A759-6A51-4108-AA02-DFA0A04FC94B}">
              <ma14:wrappingTextBoxFlag xmlns:ma14="http://schemas.microsoft.com/office/mac/drawingml/2011/main" val="1"/>
            </a:ext>
          </a:extLst>
        </p:spPr>
        <p:txBody>
          <a:bodyPr lIns="50800" tIns="50800" rIns="50800" bIns="50800" anchor="ctr"/>
          <a:lstStyle>
            <a:lvl1pPr algn="ctr">
              <a:lnSpc>
                <a:spcPct val="80000"/>
              </a:lnSpc>
              <a:spcBef>
                <a:spcPts val="0"/>
              </a:spcBef>
              <a:defRPr cap="all" sz="2800">
                <a:latin typeface="+mn-lt"/>
                <a:ea typeface="+mn-ea"/>
                <a:cs typeface="+mn-cs"/>
                <a:sym typeface="DIN Condensed"/>
              </a:defRPr>
            </a:lvl1pPr>
          </a:lstStyle>
          <a:p>
            <a:pPr/>
            <a:r>
              <a:t>Steering</a:t>
            </a:r>
          </a:p>
        </p:txBody>
      </p:sp>
      <p:sp>
        <p:nvSpPr>
          <p:cNvPr id="239" name="pATH PLANNING: Lane keep &amp; Lane change"/>
          <p:cNvSpPr txBox="1"/>
          <p:nvPr>
            <p:ph type="title"/>
          </p:nvPr>
        </p:nvSpPr>
        <p:spPr>
          <a:prstGeom prst="rect">
            <a:avLst/>
          </a:prstGeom>
        </p:spPr>
        <p:txBody>
          <a:bodyPr/>
          <a:lstStyle>
            <a:lvl1pPr defTabSz="467359">
              <a:spcBef>
                <a:spcPts val="2200"/>
              </a:spcBef>
              <a:defRPr sz="4800"/>
            </a:lvl1pPr>
          </a:lstStyle>
          <a:p>
            <a:pPr/>
            <a:r>
              <a:t>pATH PLANNING: Lane keep &amp; Lane change</a:t>
            </a:r>
          </a:p>
        </p:txBody>
      </p:sp>
      <p:sp>
        <p:nvSpPr>
          <p:cNvPr id="240" name="Slide Number"/>
          <p:cNvSpPr txBox="1"/>
          <p:nvPr>
            <p:ph type="sldNum" sz="quarter" idx="4294967295"/>
          </p:nvPr>
        </p:nvSpPr>
        <p:spPr>
          <a:xfrm>
            <a:off x="12332920" y="431800"/>
            <a:ext cx="260599" cy="4572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41" name="waypoints"/>
          <p:cNvSpPr/>
          <p:nvPr/>
        </p:nvSpPr>
        <p:spPr>
          <a:xfrm>
            <a:off x="2268892" y="8544341"/>
            <a:ext cx="1724342" cy="930046"/>
          </a:xfrm>
          <a:prstGeom prst="rect">
            <a:avLst/>
          </a:prstGeom>
          <a:ln w="25400">
            <a:solidFill>
              <a:srgbClr val="5B5854"/>
            </a:solidFill>
            <a:miter lim="400000"/>
          </a:ln>
          <a:extLst>
            <a:ext uri="{C572A759-6A51-4108-AA02-DFA0A04FC94B}">
              <ma14:wrappingTextBoxFlag xmlns:ma14="http://schemas.microsoft.com/office/mac/drawingml/2011/main" val="1"/>
            </a:ext>
          </a:extLst>
        </p:spPr>
        <p:txBody>
          <a:bodyPr lIns="50800" tIns="50800" rIns="50800" bIns="50800" anchor="ctr"/>
          <a:lstStyle>
            <a:lvl1pPr algn="ctr">
              <a:lnSpc>
                <a:spcPct val="80000"/>
              </a:lnSpc>
              <a:spcBef>
                <a:spcPts val="0"/>
              </a:spcBef>
              <a:defRPr cap="all" sz="2800">
                <a:latin typeface="+mn-lt"/>
                <a:ea typeface="+mn-ea"/>
                <a:cs typeface="+mn-cs"/>
                <a:sym typeface="DIN Condensed"/>
              </a:defRPr>
            </a:lvl1pPr>
          </a:lstStyle>
          <a:p>
            <a:pPr/>
            <a:r>
              <a:t>waypoints</a:t>
            </a:r>
          </a:p>
        </p:txBody>
      </p:sp>
      <p:sp>
        <p:nvSpPr>
          <p:cNvPr id="242" name="Line"/>
          <p:cNvSpPr/>
          <p:nvPr/>
        </p:nvSpPr>
        <p:spPr>
          <a:xfrm flipV="1">
            <a:off x="4057251" y="8982797"/>
            <a:ext cx="1403394" cy="1"/>
          </a:xfrm>
          <a:prstGeom prst="line">
            <a:avLst/>
          </a:prstGeom>
          <a:ln w="25400">
            <a:solidFill>
              <a:schemeClr val="accent1"/>
            </a:solidFill>
            <a:miter lim="400000"/>
            <a:tailEnd type="triangle"/>
          </a:ln>
        </p:spPr>
        <p:txBody>
          <a:bodyPr lIns="50800" tIns="50800" rIns="50800" bIns="50800" anchor="ctr"/>
          <a:lstStyle/>
          <a:p>
            <a:pPr algn="ctr">
              <a:lnSpc>
                <a:spcPct val="80000"/>
              </a:lnSpc>
              <a:spcBef>
                <a:spcPts val="0"/>
              </a:spcBef>
              <a:defRPr cap="all" sz="2800">
                <a:latin typeface="+mn-lt"/>
                <a:ea typeface="+mn-ea"/>
                <a:cs typeface="+mn-cs"/>
                <a:sym typeface="DIN Condensed"/>
              </a:defRPr>
            </a:pPr>
          </a:p>
        </p:txBody>
      </p:sp>
      <p:sp>
        <p:nvSpPr>
          <p:cNvPr id="243" name="Line"/>
          <p:cNvSpPr/>
          <p:nvPr/>
        </p:nvSpPr>
        <p:spPr>
          <a:xfrm flipH="1" flipV="1">
            <a:off x="4844548" y="5365410"/>
            <a:ext cx="3477712" cy="1"/>
          </a:xfrm>
          <a:prstGeom prst="line">
            <a:avLst/>
          </a:prstGeom>
          <a:ln w="25400">
            <a:solidFill>
              <a:schemeClr val="accent1"/>
            </a:solidFill>
            <a:miter lim="400000"/>
            <a:tailEnd type="triangle"/>
          </a:ln>
        </p:spPr>
        <p:txBody>
          <a:bodyPr lIns="50800" tIns="50800" rIns="50800" bIns="50800" anchor="ctr"/>
          <a:lstStyle/>
          <a:p>
            <a:pPr algn="ctr">
              <a:lnSpc>
                <a:spcPct val="80000"/>
              </a:lnSpc>
              <a:spcBef>
                <a:spcPts val="0"/>
              </a:spcBef>
              <a:defRPr cap="all" sz="2800">
                <a:latin typeface="+mn-lt"/>
                <a:ea typeface="+mn-ea"/>
                <a:cs typeface="+mn-cs"/>
                <a:sym typeface="DIN Condensed"/>
              </a:defRPr>
            </a:pPr>
          </a:p>
        </p:txBody>
      </p:sp>
      <p:pic>
        <p:nvPicPr>
          <p:cNvPr id="244" name="curve-in-cartesian-with-waypoints.png" descr="curve-in-cartesian-with-waypoints.png"/>
          <p:cNvPicPr>
            <a:picLocks noChangeAspect="1"/>
          </p:cNvPicPr>
          <p:nvPr/>
        </p:nvPicPr>
        <p:blipFill>
          <a:blip r:embed="rId4">
            <a:extLst/>
          </a:blip>
          <a:stretch>
            <a:fillRect/>
          </a:stretch>
        </p:blipFill>
        <p:spPr>
          <a:xfrm>
            <a:off x="2045562" y="2817716"/>
            <a:ext cx="2171001" cy="3177841"/>
          </a:xfrm>
          <a:prstGeom prst="rect">
            <a:avLst/>
          </a:prstGeom>
          <a:ln w="12700">
            <a:miter lim="400000"/>
          </a:ln>
        </p:spPr>
      </p:pic>
      <p:sp>
        <p:nvSpPr>
          <p:cNvPr id="245" name="x, y"/>
          <p:cNvSpPr txBox="1"/>
          <p:nvPr/>
        </p:nvSpPr>
        <p:spPr>
          <a:xfrm>
            <a:off x="6139817" y="4843025"/>
            <a:ext cx="494031" cy="444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000000"/>
                </a:solidFill>
              </a:defRPr>
            </a:lvl1pPr>
          </a:lstStyle>
          <a:p>
            <a:pPr/>
            <a:r>
              <a:t>x, y</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New_Template7">
  <a:themeElements>
    <a:clrScheme name="New_Template7">
      <a:dk1>
        <a:srgbClr val="222222"/>
      </a:dk1>
      <a:lt1>
        <a:srgbClr val="838787"/>
      </a:lt1>
      <a:dk2>
        <a:srgbClr val="222222"/>
      </a:dk2>
      <a:lt2>
        <a:srgbClr val="A6AAA9"/>
      </a:lt2>
      <a:accent1>
        <a:srgbClr val="34A5DA"/>
      </a:accent1>
      <a:accent2>
        <a:srgbClr val="3F969A"/>
      </a:accent2>
      <a:accent3>
        <a:srgbClr val="8ABE5E"/>
      </a:accent3>
      <a:accent4>
        <a:srgbClr val="FDCB56"/>
      </a:accent4>
      <a:accent5>
        <a:srgbClr val="E42832"/>
      </a:accent5>
      <a:accent6>
        <a:srgbClr val="C52060"/>
      </a:accent6>
      <a:hlink>
        <a:srgbClr val="0000FF"/>
      </a:hlink>
      <a:folHlink>
        <a:srgbClr val="FF00FF"/>
      </a:folHlink>
    </a:clrScheme>
    <a:fontScheme name="New_Template7">
      <a:majorFont>
        <a:latin typeface="DIN Condensed"/>
        <a:ea typeface="DIN Condensed"/>
        <a:cs typeface="DIN Condensed"/>
      </a:majorFont>
      <a:minorFont>
        <a:latin typeface="DIN Condensed"/>
        <a:ea typeface="DIN Condensed"/>
        <a:cs typeface="DIN Condensed"/>
      </a:minorFont>
    </a:fontScheme>
    <a:fmtScheme name="New_Template7">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80000"/>
          </a:lnSpc>
          <a:spcBef>
            <a:spcPts val="0"/>
          </a:spcBef>
          <a:spcAft>
            <a:spcPts val="0"/>
          </a:spcAft>
          <a:buClrTx/>
          <a:buSzTx/>
          <a:buFontTx/>
          <a:buNone/>
          <a:tabLst/>
          <a:defRPr b="0" baseline="0" cap="all" i="0" spc="0" strike="noStrike" sz="2800" u="none" kumimoji="0" normalizeH="0">
            <a:ln>
              <a:noFill/>
            </a:ln>
            <a:solidFill>
              <a:srgbClr val="FFFFFF"/>
            </a:solidFill>
            <a:effectLst/>
            <a:uFillTx/>
            <a:latin typeface="+mn-lt"/>
            <a:ea typeface="+mn-ea"/>
            <a:cs typeface="+mn-cs"/>
            <a:sym typeface="DIN Condensed"/>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l" defTabSz="584200" rtl="0" fontAlgn="auto" latinLnBrk="0" hangingPunct="0">
          <a:lnSpc>
            <a:spcPct val="100000"/>
          </a:lnSpc>
          <a:spcBef>
            <a:spcPts val="2400"/>
          </a:spcBef>
          <a:spcAft>
            <a:spcPts val="0"/>
          </a:spcAft>
          <a:buClrTx/>
          <a:buSzTx/>
          <a:buFontTx/>
          <a:buNone/>
          <a:tabLst/>
          <a:defRPr b="0" baseline="0" cap="none" i="0" spc="0" strike="noStrike" sz="2000" u="none" kumimoji="0" normalizeH="0">
            <a:ln>
              <a:noFill/>
            </a:ln>
            <a:solidFill>
              <a:srgbClr val="838787"/>
            </a:solidFill>
            <a:effectLst/>
            <a:uFillTx/>
            <a:latin typeface="Avenir Next Medium"/>
            <a:ea typeface="Avenir Next Medium"/>
            <a:cs typeface="Avenir Next Medium"/>
            <a:sym typeface="Avenir Next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New_Template7">
  <a:themeElements>
    <a:clrScheme name="New_Template7">
      <a:dk1>
        <a:srgbClr val="000000"/>
      </a:dk1>
      <a:lt1>
        <a:srgbClr val="FFFFFF"/>
      </a:lt1>
      <a:dk2>
        <a:srgbClr val="222222"/>
      </a:dk2>
      <a:lt2>
        <a:srgbClr val="A6AAA9"/>
      </a:lt2>
      <a:accent1>
        <a:srgbClr val="34A5DA"/>
      </a:accent1>
      <a:accent2>
        <a:srgbClr val="3F969A"/>
      </a:accent2>
      <a:accent3>
        <a:srgbClr val="8ABE5E"/>
      </a:accent3>
      <a:accent4>
        <a:srgbClr val="FDCB56"/>
      </a:accent4>
      <a:accent5>
        <a:srgbClr val="E42832"/>
      </a:accent5>
      <a:accent6>
        <a:srgbClr val="C52060"/>
      </a:accent6>
      <a:hlink>
        <a:srgbClr val="0000FF"/>
      </a:hlink>
      <a:folHlink>
        <a:srgbClr val="FF00FF"/>
      </a:folHlink>
    </a:clrScheme>
    <a:fontScheme name="New_Template7">
      <a:majorFont>
        <a:latin typeface="DIN Condensed"/>
        <a:ea typeface="DIN Condensed"/>
        <a:cs typeface="DIN Condensed"/>
      </a:majorFont>
      <a:minorFont>
        <a:latin typeface="DIN Condensed"/>
        <a:ea typeface="DIN Condensed"/>
        <a:cs typeface="DIN Condensed"/>
      </a:minorFont>
    </a:fontScheme>
    <a:fmtScheme name="New_Template7">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80000"/>
          </a:lnSpc>
          <a:spcBef>
            <a:spcPts val="0"/>
          </a:spcBef>
          <a:spcAft>
            <a:spcPts val="0"/>
          </a:spcAft>
          <a:buClrTx/>
          <a:buSzTx/>
          <a:buFontTx/>
          <a:buNone/>
          <a:tabLst/>
          <a:defRPr b="0" baseline="0" cap="all" i="0" spc="0" strike="noStrike" sz="2800" u="none" kumimoji="0" normalizeH="0">
            <a:ln>
              <a:noFill/>
            </a:ln>
            <a:solidFill>
              <a:srgbClr val="FFFFFF"/>
            </a:solidFill>
            <a:effectLst/>
            <a:uFillTx/>
            <a:latin typeface="+mn-lt"/>
            <a:ea typeface="+mn-ea"/>
            <a:cs typeface="+mn-cs"/>
            <a:sym typeface="DIN Condensed"/>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l" defTabSz="584200" rtl="0" fontAlgn="auto" latinLnBrk="0" hangingPunct="0">
          <a:lnSpc>
            <a:spcPct val="100000"/>
          </a:lnSpc>
          <a:spcBef>
            <a:spcPts val="2400"/>
          </a:spcBef>
          <a:spcAft>
            <a:spcPts val="0"/>
          </a:spcAft>
          <a:buClrTx/>
          <a:buSzTx/>
          <a:buFontTx/>
          <a:buNone/>
          <a:tabLst/>
          <a:defRPr b="0" baseline="0" cap="none" i="0" spc="0" strike="noStrike" sz="2000" u="none" kumimoji="0" normalizeH="0">
            <a:ln>
              <a:noFill/>
            </a:ln>
            <a:solidFill>
              <a:srgbClr val="838787"/>
            </a:solidFill>
            <a:effectLst/>
            <a:uFillTx/>
            <a:latin typeface="Avenir Next Medium"/>
            <a:ea typeface="Avenir Next Medium"/>
            <a:cs typeface="Avenir Next Medium"/>
            <a:sym typeface="Avenir Next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